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6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6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6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4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9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2E478-5189-4254-B7A5-5124B6BC3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4AD44-10A3-481E-B4A5-2C75AB341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10000" b="1">
                <a:solidFill>
                  <a:schemeClr val="bg1"/>
                </a:solidFill>
                <a:latin typeface="Segoe Script" panose="030B0504020000000003" pitchFamily="66" charset="0"/>
              </a:rPr>
              <a:t>Ελάτε στην Κύπρο</a:t>
            </a:r>
            <a:endParaRPr lang="en-GB" sz="10000" b="1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F2DA8-CC10-4CDE-B60B-70C8C0F64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500" b="1">
                <a:solidFill>
                  <a:schemeClr val="bg1"/>
                </a:solidFill>
                <a:latin typeface="Segoe Script" panose="030B0504020000000003" pitchFamily="66" charset="0"/>
              </a:rPr>
              <a:t>Διαφημιστικά φυλλάδια από τα παιδιά του Ε’2</a:t>
            </a:r>
          </a:p>
          <a:p>
            <a:pPr algn="ctr">
              <a:lnSpc>
                <a:spcPct val="100000"/>
              </a:lnSpc>
            </a:pPr>
            <a:endParaRPr lang="el-GR" sz="2500" b="1"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l-GR" sz="2500" b="1">
                <a:solidFill>
                  <a:schemeClr val="bg1"/>
                </a:solidFill>
                <a:latin typeface="Segoe Script" panose="030B0504020000000003" pitchFamily="66" charset="0"/>
              </a:rPr>
              <a:t>Οκτώβριος 2020</a:t>
            </a:r>
            <a:endParaRPr lang="en-GB" sz="2500" b="1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8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4C4982E-DDAC-431C-B1FD-F41889A6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0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68213DE-7E31-4606-B36F-A96EAF872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002" y="1004144"/>
            <a:ext cx="6466283" cy="4849712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DADBD93-C7E3-4FAF-803D-3102A7658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86" y="195858"/>
            <a:ext cx="4849713" cy="64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5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gallery, many, room&#10;&#10;Description automatically generated">
            <a:extLst>
              <a:ext uri="{FF2B5EF4-FFF2-40B4-BE49-F238E27FC236}">
                <a16:creationId xmlns:a16="http://schemas.microsoft.com/office/drawing/2014/main" id="{F93FD4B5-A271-4FE3-9B01-4ECA1C4FD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2961" y="-909637"/>
            <a:ext cx="6507955" cy="8677273"/>
          </a:xfrm>
        </p:spPr>
      </p:pic>
    </p:spTree>
    <p:extLst>
      <p:ext uri="{BB962C8B-B14F-4D97-AF65-F5344CB8AC3E}">
        <p14:creationId xmlns:p14="http://schemas.microsoft.com/office/powerpoint/2010/main" val="331207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D1418E9-2031-4D3D-BE2B-65FAAA91A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9600" y="266700"/>
            <a:ext cx="8359775" cy="62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2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6C2F05-E465-46F3-B6CC-D8CB6F4F7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00225" y="207168"/>
            <a:ext cx="8591550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7841E013-2863-4B8F-BEB5-7C50D8B08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790" y="925300"/>
            <a:ext cx="6676535" cy="5007402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5ABDFD6-B7CD-4204-BB07-8B0BA1023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0537" y="925301"/>
            <a:ext cx="6676540" cy="50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B76769C-A0CD-47C5-A91B-7E910882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7423" y="948927"/>
            <a:ext cx="6296025" cy="4722019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527CE23-1A57-4B8E-8045-B37B032B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61922"/>
            <a:ext cx="4722020" cy="62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B4C34AE-5BA5-4B84-953D-64C112B90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374" y="73818"/>
            <a:ext cx="6530975" cy="4898232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9A881C8-992E-45C8-B2CD-43CBC3C9A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9542" y="101205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4466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13A3B"/>
      </a:dk2>
      <a:lt2>
        <a:srgbClr val="E8E2E2"/>
      </a:lt2>
      <a:accent1>
        <a:srgbClr val="21B2B7"/>
      </a:accent1>
      <a:accent2>
        <a:srgbClr val="14B87A"/>
      </a:accent2>
      <a:accent3>
        <a:srgbClr val="21BA40"/>
      </a:accent3>
      <a:accent4>
        <a:srgbClr val="37B814"/>
      </a:accent4>
      <a:accent5>
        <a:srgbClr val="7BB11F"/>
      </a:accent5>
      <a:accent6>
        <a:srgbClr val="ABA413"/>
      </a:accent6>
      <a:hlink>
        <a:srgbClr val="5B8E2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Segoe Script</vt:lpstr>
      <vt:lpstr>The Hand Bold</vt:lpstr>
      <vt:lpstr>The Serif Hand Black</vt:lpstr>
      <vt:lpstr>SketchyVTI</vt:lpstr>
      <vt:lpstr>Ελάτε στην Κύπρο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Ελάτε στην Κύπρο</dc:title>
  <dc:creator>GEORGIOS SIELIS</dc:creator>
  <cp:lastModifiedBy>GEORGIOS SIELIS</cp:lastModifiedBy>
  <cp:revision>2</cp:revision>
  <dcterms:created xsi:type="dcterms:W3CDTF">2020-10-18T19:49:49Z</dcterms:created>
  <dcterms:modified xsi:type="dcterms:W3CDTF">2020-10-18T20:02:41Z</dcterms:modified>
</cp:coreProperties>
</file>