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03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7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7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3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3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5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4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8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C38CE7-3C27-4225-9194-9B27B74ACB3B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9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67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655" y="292227"/>
            <a:ext cx="10058400" cy="3566160"/>
          </a:xfrm>
        </p:spPr>
        <p:txBody>
          <a:bodyPr/>
          <a:lstStyle/>
          <a:p>
            <a:r>
              <a:rPr dirty="0">
                <a:latin typeface="Segoe Script" panose="030B0504020000000003" pitchFamily="66" charset="0"/>
              </a:rPr>
              <a:t>Η ΖΩΗ ΜΕΤΑ ΤΟΝ ΚΟΡΟΝΟΪΟ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036520"/>
            <a:ext cx="10058400" cy="1143000"/>
          </a:xfrm>
        </p:spPr>
        <p:txBody>
          <a:bodyPr>
            <a:noAutofit/>
          </a:bodyPr>
          <a:lstStyle/>
          <a:p>
            <a:endParaRPr lang="el-GR" sz="1800" dirty="0">
              <a:latin typeface="Segoe Script" panose="030B0504020000000003" pitchFamily="66" charset="0"/>
            </a:endParaRPr>
          </a:p>
          <a:p>
            <a:r>
              <a:rPr lang="el-GR" sz="2800" b="1" dirty="0">
                <a:latin typeface="Segoe Script" panose="030B0504020000000003" pitchFamily="66" charset="0"/>
              </a:rPr>
              <a:t>ΟΔΥΣΣΕΑΣ</a:t>
            </a:r>
            <a:r>
              <a:rPr lang="el-GR" sz="2800" dirty="0">
                <a:latin typeface="Segoe Script" panose="030B0504020000000003" pitchFamily="66" charset="0"/>
              </a:rPr>
              <a:t>  2021</a:t>
            </a:r>
          </a:p>
          <a:p>
            <a:r>
              <a:rPr lang="el-GR" sz="1800" dirty="0">
                <a:latin typeface="Segoe Script" panose="030B0504020000000003" pitchFamily="66" charset="0"/>
              </a:rPr>
              <a:t>ΤΜΗΜΑ ε’2 </a:t>
            </a:r>
          </a:p>
          <a:p>
            <a:r>
              <a:rPr lang="el-GR" sz="1800" dirty="0">
                <a:latin typeface="Segoe Script" panose="030B0504020000000003" pitchFamily="66" charset="0"/>
              </a:rPr>
              <a:t>ΠΕΡΙΦΕΡΕΙΑΚΟ ΔΗΜΟΤΙΚΟ </a:t>
            </a:r>
          </a:p>
          <a:p>
            <a:r>
              <a:rPr lang="el-GR" sz="1800" dirty="0">
                <a:latin typeface="Segoe Script" panose="030B0504020000000003" pitchFamily="66" charset="0"/>
              </a:rPr>
              <a:t>ΣΧΟΛΕΙΟ ΤΑΜΑΣΟΥ</a:t>
            </a:r>
            <a:endParaRPr lang="en-US" sz="1800" dirty="0">
              <a:latin typeface="Segoe Script" panose="030B05040200000000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5679235"/>
            <a:ext cx="5861934" cy="1002476"/>
          </a:xfrm>
          <a:prstGeom prst="rect">
            <a:avLst/>
          </a:prstGeom>
          <a:effectLst>
            <a:glow>
              <a:schemeClr val="tx1">
                <a:alpha val="20000"/>
              </a:schemeClr>
            </a:glow>
            <a:outerShdw blurRad="381000" dist="266700" dir="5400000" algn="ctr" rotWithShape="0">
              <a:schemeClr val="bg1">
                <a:alpha val="5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753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182709" y="801793"/>
            <a:ext cx="5826581" cy="5273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4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ew picture"/>
          <p:cNvPicPr/>
          <p:nvPr/>
        </p:nvPicPr>
        <p:blipFill rotWithShape="1">
          <a:blip r:embed="rId2"/>
          <a:srcRect t="4167" b="38368"/>
          <a:stretch/>
        </p:blipFill>
        <p:spPr>
          <a:xfrm>
            <a:off x="1026320" y="801793"/>
            <a:ext cx="10139359" cy="5273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ew pictur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709" y="801793"/>
            <a:ext cx="5826581" cy="5273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ew picture" descr="Graphical user interface, website&#10;&#10;Description automatically generated"/>
          <p:cNvPicPr/>
          <p:nvPr/>
        </p:nvPicPr>
        <p:blipFill>
          <a:blip r:embed="rId2"/>
          <a:stretch>
            <a:fillRect/>
          </a:stretch>
        </p:blipFill>
        <p:spPr>
          <a:xfrm>
            <a:off x="3182709" y="801793"/>
            <a:ext cx="5826581" cy="5273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182709" y="801793"/>
            <a:ext cx="5826581" cy="5273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48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New picture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709" y="801793"/>
            <a:ext cx="5826581" cy="527305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5"/>
  <p:tag name="AS_OS" val="Microsoft Windows NT 10.0.14393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13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Segoe Script</vt:lpstr>
      <vt:lpstr>Retrospect</vt:lpstr>
      <vt:lpstr>Η ΖΩΗ ΜΕΤΑ ΤΟΝ ΚΟΡΟΝΟΪΟ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Πολύμνια Τομασίδου</cp:lastModifiedBy>
  <cp:revision>5</cp:revision>
  <dcterms:created xsi:type="dcterms:W3CDTF">2015-03-05T15:09:26Z</dcterms:created>
  <dcterms:modified xsi:type="dcterms:W3CDTF">2021-06-08T19:01:50Z</dcterms:modified>
</cp:coreProperties>
</file>