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3C0AC8-36E0-4363-BAE6-095F89984407}" v="6" dt="2022-04-03T07:40:12.1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11" autoAdjust="0"/>
    <p:restoredTop sz="94660"/>
  </p:normalViewPr>
  <p:slideViewPr>
    <p:cSldViewPr snapToGrid="0">
      <p:cViewPr varScale="1">
        <p:scale>
          <a:sx n="86" d="100"/>
          <a:sy n="86" d="100"/>
        </p:scale>
        <p:origin x="56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ΝΔΡΕΑΣ ΕΛΕΥΘΕΡΙΟΥ" userId="S::aeleftheriou3@st.schools.ac.cy::12a07c3a-79a5-4181-a91e-01916d31a51e" providerId="AD" clId="Web-{823C0AC8-36E0-4363-BAE6-095F89984407}"/>
    <pc:docChg chg="modSld">
      <pc:chgData name="ΑΝΔΡΕΑΣ ΕΛΕΥΘΕΡΙΟΥ" userId="S::aeleftheriou3@st.schools.ac.cy::12a07c3a-79a5-4181-a91e-01916d31a51e" providerId="AD" clId="Web-{823C0AC8-36E0-4363-BAE6-095F89984407}" dt="2022-04-03T07:40:12.182" v="5" actId="20577"/>
      <pc:docMkLst>
        <pc:docMk/>
      </pc:docMkLst>
      <pc:sldChg chg="modSp">
        <pc:chgData name="ΑΝΔΡΕΑΣ ΕΛΕΥΘΕΡΙΟΥ" userId="S::aeleftheriou3@st.schools.ac.cy::12a07c3a-79a5-4181-a91e-01916d31a51e" providerId="AD" clId="Web-{823C0AC8-36E0-4363-BAE6-095F89984407}" dt="2022-04-03T07:38:28.398" v="1" actId="1076"/>
        <pc:sldMkLst>
          <pc:docMk/>
          <pc:sldMk cId="2232905470" sldId="256"/>
        </pc:sldMkLst>
        <pc:picChg chg="mod">
          <ac:chgData name="ΑΝΔΡΕΑΣ ΕΛΕΥΘΕΡΙΟΥ" userId="S::aeleftheriou3@st.schools.ac.cy::12a07c3a-79a5-4181-a91e-01916d31a51e" providerId="AD" clId="Web-{823C0AC8-36E0-4363-BAE6-095F89984407}" dt="2022-04-03T07:38:28.398" v="1" actId="1076"/>
          <ac:picMkLst>
            <pc:docMk/>
            <pc:sldMk cId="2232905470" sldId="256"/>
            <ac:picMk id="5" creationId="{519C0321-052F-45CF-9C7E-189970569847}"/>
          </ac:picMkLst>
        </pc:picChg>
      </pc:sldChg>
      <pc:sldChg chg="modSp">
        <pc:chgData name="ΑΝΔΡΕΑΣ ΕΛΕΥΘΕΡΙΟΥ" userId="S::aeleftheriou3@st.schools.ac.cy::12a07c3a-79a5-4181-a91e-01916d31a51e" providerId="AD" clId="Web-{823C0AC8-36E0-4363-BAE6-095F89984407}" dt="2022-04-03T07:40:12.182" v="5" actId="20577"/>
        <pc:sldMkLst>
          <pc:docMk/>
          <pc:sldMk cId="404347591" sldId="257"/>
        </pc:sldMkLst>
        <pc:spChg chg="mod">
          <ac:chgData name="ΑΝΔΡΕΑΣ ΕΛΕΥΘΕΡΙΟΥ" userId="S::aeleftheriou3@st.schools.ac.cy::12a07c3a-79a5-4181-a91e-01916d31a51e" providerId="AD" clId="Web-{823C0AC8-36E0-4363-BAE6-095F89984407}" dt="2022-04-03T07:40:12.182" v="5" actId="20577"/>
          <ac:spMkLst>
            <pc:docMk/>
            <pc:sldMk cId="404347591" sldId="257"/>
            <ac:spMk id="2" creationId="{27A7177A-D18A-4A8C-8959-60B4436CC6D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DEA5C-E6A1-4229-AA1B-5CD6AE4130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C2370BEE-1F00-4EF3-AE76-0FE1C9E452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292D7D79-4B44-4656-856B-9E735136EFB4}"/>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5" name="Footer Placeholder 4">
            <a:extLst>
              <a:ext uri="{FF2B5EF4-FFF2-40B4-BE49-F238E27FC236}">
                <a16:creationId xmlns:a16="http://schemas.microsoft.com/office/drawing/2014/main" id="{0CDDDD9C-9051-4562-B582-774C18C8CDDF}"/>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909B9CC6-A74F-4FB1-A352-B94CA2AF6236}"/>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820421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C2EF0-7C9C-445A-97CF-0A662670C185}"/>
              </a:ext>
            </a:extLst>
          </p:cNvPr>
          <p:cNvSpPr>
            <a:spLocks noGrp="1"/>
          </p:cNvSpPr>
          <p:nvPr>
            <p:ph type="title"/>
          </p:nvPr>
        </p:nvSpPr>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4DAC4E84-51B3-4BA2-90FF-6699F6192F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28F89C2E-50DD-428A-9F46-E9A28CB70183}"/>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5" name="Footer Placeholder 4">
            <a:extLst>
              <a:ext uri="{FF2B5EF4-FFF2-40B4-BE49-F238E27FC236}">
                <a16:creationId xmlns:a16="http://schemas.microsoft.com/office/drawing/2014/main" id="{1FFC1088-33C1-476A-9A57-9B277E2B667F}"/>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13E3DE6A-DC8D-4616-8624-A52A64012E8F}"/>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425841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43FD8E-3954-4653-A4CC-3780D3A81C4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ED45800E-DFAE-452C-B342-2F1166BD2D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3F2C0F30-CC1C-42B0-A468-0C08252436A2}"/>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5" name="Footer Placeholder 4">
            <a:extLst>
              <a:ext uri="{FF2B5EF4-FFF2-40B4-BE49-F238E27FC236}">
                <a16:creationId xmlns:a16="http://schemas.microsoft.com/office/drawing/2014/main" id="{0B500176-6B74-4A55-88A4-18030A9CD6C8}"/>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71C03CF5-E9D5-41D0-B425-1BCC837F6A3A}"/>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2729066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FBAF2-D42A-458D-922B-DCBE3125C033}"/>
              </a:ext>
            </a:extLst>
          </p:cNvPr>
          <p:cNvSpPr>
            <a:spLocks noGrp="1"/>
          </p:cNvSpPr>
          <p:nvPr>
            <p:ph type="title"/>
          </p:nvPr>
        </p:nvSpPr>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FF5C650B-C4EB-498E-9BA3-5AD3222CB9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769C0678-95C2-4E2E-B1E8-1630F9710521}"/>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5" name="Footer Placeholder 4">
            <a:extLst>
              <a:ext uri="{FF2B5EF4-FFF2-40B4-BE49-F238E27FC236}">
                <a16:creationId xmlns:a16="http://schemas.microsoft.com/office/drawing/2014/main" id="{4BE7721D-84F5-4A5A-B0D0-E8B2F7023561}"/>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43147B0B-7B13-4316-B832-AE8366AFA203}"/>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2337643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22EC4-36B8-4BE9-AA17-1810CB11F7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E9A32847-C19D-4405-B73E-2FBF91BDB4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DA28B1-2390-4D1C-9C41-102B6522F386}"/>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5" name="Footer Placeholder 4">
            <a:extLst>
              <a:ext uri="{FF2B5EF4-FFF2-40B4-BE49-F238E27FC236}">
                <a16:creationId xmlns:a16="http://schemas.microsoft.com/office/drawing/2014/main" id="{446F35F0-FD75-46D9-B65F-C68D898D62C8}"/>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79B82F73-0105-4DDE-AC30-2037483742A0}"/>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581439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8406F-06B0-41B8-9BA5-8EA4CCD66A72}"/>
              </a:ext>
            </a:extLst>
          </p:cNvPr>
          <p:cNvSpPr>
            <a:spLocks noGrp="1"/>
          </p:cNvSpPr>
          <p:nvPr>
            <p:ph type="title"/>
          </p:nvPr>
        </p:nvSpPr>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228E05DE-2458-45B9-8C4E-63CDC9D3D5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5D2FBB7F-D8AE-487D-85A3-013AD67D64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1313D393-649A-4CC0-BE30-FC350C9E7FD2}"/>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6" name="Footer Placeholder 5">
            <a:extLst>
              <a:ext uri="{FF2B5EF4-FFF2-40B4-BE49-F238E27FC236}">
                <a16:creationId xmlns:a16="http://schemas.microsoft.com/office/drawing/2014/main" id="{4007D64C-4AE3-4FDE-A3C4-D41294D9901A}"/>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A9F43522-B1E1-4ECC-9EED-6A523E9B215C}"/>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4008099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EB485-8100-41ED-82BE-0ADE9E635707}"/>
              </a:ext>
            </a:extLst>
          </p:cNvPr>
          <p:cNvSpPr>
            <a:spLocks noGrp="1"/>
          </p:cNvSpPr>
          <p:nvPr>
            <p:ph type="title"/>
          </p:nvPr>
        </p:nvSpPr>
        <p:spPr>
          <a:xfrm>
            <a:off x="839788" y="365125"/>
            <a:ext cx="10515600" cy="1325563"/>
          </a:xfr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5CA74C02-2D0D-4C6A-B437-8EC920CB1A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E3FED5-49AA-4875-8383-0F7DADF47C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520936FC-66CC-4C7F-BD22-327E2B469D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E74BFB-6745-4921-8AC0-4781EB1A7F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1D7BCFD9-D968-4F3A-85AF-0DBC84315E04}"/>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8" name="Footer Placeholder 7">
            <a:extLst>
              <a:ext uri="{FF2B5EF4-FFF2-40B4-BE49-F238E27FC236}">
                <a16:creationId xmlns:a16="http://schemas.microsoft.com/office/drawing/2014/main" id="{95822667-E95A-4C86-AEB8-710EFB54BE83}"/>
              </a:ext>
            </a:extLst>
          </p:cNvPr>
          <p:cNvSpPr>
            <a:spLocks noGrp="1"/>
          </p:cNvSpPr>
          <p:nvPr>
            <p:ph type="ftr" sz="quarter" idx="11"/>
          </p:nvPr>
        </p:nvSpPr>
        <p:spPr/>
        <p:txBody>
          <a:bodyPr/>
          <a:lstStyle/>
          <a:p>
            <a:endParaRPr lang="en-CY"/>
          </a:p>
        </p:txBody>
      </p:sp>
      <p:sp>
        <p:nvSpPr>
          <p:cNvPr id="9" name="Slide Number Placeholder 8">
            <a:extLst>
              <a:ext uri="{FF2B5EF4-FFF2-40B4-BE49-F238E27FC236}">
                <a16:creationId xmlns:a16="http://schemas.microsoft.com/office/drawing/2014/main" id="{38603646-330F-452A-AA33-9A012FF4C903}"/>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3347434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7694-705E-4861-A6B9-8B2033808FF8}"/>
              </a:ext>
            </a:extLst>
          </p:cNvPr>
          <p:cNvSpPr>
            <a:spLocks noGrp="1"/>
          </p:cNvSpPr>
          <p:nvPr>
            <p:ph type="title"/>
          </p:nvPr>
        </p:nvSpPr>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27D13D6E-D693-4C44-B2CF-4F49CDD2382A}"/>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4" name="Footer Placeholder 3">
            <a:extLst>
              <a:ext uri="{FF2B5EF4-FFF2-40B4-BE49-F238E27FC236}">
                <a16:creationId xmlns:a16="http://schemas.microsoft.com/office/drawing/2014/main" id="{D7592FCB-91FC-4339-A31E-AA4116C244DC}"/>
              </a:ext>
            </a:extLst>
          </p:cNvPr>
          <p:cNvSpPr>
            <a:spLocks noGrp="1"/>
          </p:cNvSpPr>
          <p:nvPr>
            <p:ph type="ftr" sz="quarter" idx="11"/>
          </p:nvPr>
        </p:nvSpPr>
        <p:spPr/>
        <p:txBody>
          <a:bodyPr/>
          <a:lstStyle/>
          <a:p>
            <a:endParaRPr lang="en-CY"/>
          </a:p>
        </p:txBody>
      </p:sp>
      <p:sp>
        <p:nvSpPr>
          <p:cNvPr id="5" name="Slide Number Placeholder 4">
            <a:extLst>
              <a:ext uri="{FF2B5EF4-FFF2-40B4-BE49-F238E27FC236}">
                <a16:creationId xmlns:a16="http://schemas.microsoft.com/office/drawing/2014/main" id="{0D505702-8CDC-41F2-9E25-6BF0626F5C2C}"/>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1981690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8FB453-337F-42C5-B5C1-F7FB057C7F7D}"/>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3" name="Footer Placeholder 2">
            <a:extLst>
              <a:ext uri="{FF2B5EF4-FFF2-40B4-BE49-F238E27FC236}">
                <a16:creationId xmlns:a16="http://schemas.microsoft.com/office/drawing/2014/main" id="{8E172097-5CFF-41CC-B693-B52D63751052}"/>
              </a:ext>
            </a:extLst>
          </p:cNvPr>
          <p:cNvSpPr>
            <a:spLocks noGrp="1"/>
          </p:cNvSpPr>
          <p:nvPr>
            <p:ph type="ftr" sz="quarter" idx="11"/>
          </p:nvPr>
        </p:nvSpPr>
        <p:spPr/>
        <p:txBody>
          <a:bodyPr/>
          <a:lstStyle/>
          <a:p>
            <a:endParaRPr lang="en-CY"/>
          </a:p>
        </p:txBody>
      </p:sp>
      <p:sp>
        <p:nvSpPr>
          <p:cNvPr id="4" name="Slide Number Placeholder 3">
            <a:extLst>
              <a:ext uri="{FF2B5EF4-FFF2-40B4-BE49-F238E27FC236}">
                <a16:creationId xmlns:a16="http://schemas.microsoft.com/office/drawing/2014/main" id="{A318F1CD-4427-4487-8948-58535DBE2954}"/>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3591511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F0B4-573F-4B98-9B40-9C55A9D264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5C803470-C8D8-4C52-AA86-894D2CC3A3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CCED41D1-CC6D-4AD4-B049-8CCAB1C6FD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7BD238-99DD-437E-B92E-ECC78CD1499B}"/>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6" name="Footer Placeholder 5">
            <a:extLst>
              <a:ext uri="{FF2B5EF4-FFF2-40B4-BE49-F238E27FC236}">
                <a16:creationId xmlns:a16="http://schemas.microsoft.com/office/drawing/2014/main" id="{6333B37C-3A41-4B16-8511-91926058F10E}"/>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1ACFEE36-4DEB-4091-A135-DE48A4B73714}"/>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3295388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A9FD-D18E-452A-9B1A-00E186E42B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E61E3696-5DAE-477D-8A29-1647E906DE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4FF0F004-8673-485B-A041-1D876CE184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A46D43-6DAD-4188-827A-7136411E632C}"/>
              </a:ext>
            </a:extLst>
          </p:cNvPr>
          <p:cNvSpPr>
            <a:spLocks noGrp="1"/>
          </p:cNvSpPr>
          <p:nvPr>
            <p:ph type="dt" sz="half" idx="10"/>
          </p:nvPr>
        </p:nvSpPr>
        <p:spPr/>
        <p:txBody>
          <a:bodyPr/>
          <a:lstStyle/>
          <a:p>
            <a:fld id="{586A1224-AA93-445C-A652-34BDCAD670E1}" type="datetimeFigureOut">
              <a:rPr lang="en-CY" smtClean="0"/>
              <a:t>04/03/2022</a:t>
            </a:fld>
            <a:endParaRPr lang="en-CY"/>
          </a:p>
        </p:txBody>
      </p:sp>
      <p:sp>
        <p:nvSpPr>
          <p:cNvPr id="6" name="Footer Placeholder 5">
            <a:extLst>
              <a:ext uri="{FF2B5EF4-FFF2-40B4-BE49-F238E27FC236}">
                <a16:creationId xmlns:a16="http://schemas.microsoft.com/office/drawing/2014/main" id="{897C675A-DF70-47A9-A7E6-2769C3956AC8}"/>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34BDBBF3-AB09-4F96-9066-861E05ED4AC7}"/>
              </a:ext>
            </a:extLst>
          </p:cNvPr>
          <p:cNvSpPr>
            <a:spLocks noGrp="1"/>
          </p:cNvSpPr>
          <p:nvPr>
            <p:ph type="sldNum" sz="quarter" idx="12"/>
          </p:nvPr>
        </p:nvSpPr>
        <p:spPr/>
        <p:txBody>
          <a:bodyPr/>
          <a:lstStyle/>
          <a:p>
            <a:fld id="{6AEDC654-7D79-4062-8041-2418780C7643}" type="slidenum">
              <a:rPr lang="en-CY" smtClean="0"/>
              <a:t>‹#›</a:t>
            </a:fld>
            <a:endParaRPr lang="en-CY"/>
          </a:p>
        </p:txBody>
      </p:sp>
    </p:spTree>
    <p:extLst>
      <p:ext uri="{BB962C8B-B14F-4D97-AF65-F5344CB8AC3E}">
        <p14:creationId xmlns:p14="http://schemas.microsoft.com/office/powerpoint/2010/main" val="175732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536603-FF27-44E9-85D0-6343B664A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Y"/>
          </a:p>
        </p:txBody>
      </p:sp>
      <p:sp>
        <p:nvSpPr>
          <p:cNvPr id="3" name="Text Placeholder 2">
            <a:extLst>
              <a:ext uri="{FF2B5EF4-FFF2-40B4-BE49-F238E27FC236}">
                <a16:creationId xmlns:a16="http://schemas.microsoft.com/office/drawing/2014/main" id="{CE9BAB39-A4F6-434A-842B-0376E8361A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19A5F754-876C-42AA-A6CE-1FC8CAEADC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A1224-AA93-445C-A652-34BDCAD670E1}" type="datetimeFigureOut">
              <a:rPr lang="en-CY" smtClean="0"/>
              <a:t>04/03/2022</a:t>
            </a:fld>
            <a:endParaRPr lang="en-CY"/>
          </a:p>
        </p:txBody>
      </p:sp>
      <p:sp>
        <p:nvSpPr>
          <p:cNvPr id="5" name="Footer Placeholder 4">
            <a:extLst>
              <a:ext uri="{FF2B5EF4-FFF2-40B4-BE49-F238E27FC236}">
                <a16:creationId xmlns:a16="http://schemas.microsoft.com/office/drawing/2014/main" id="{1EF3F798-FC80-433B-9A29-2968296A35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Y"/>
          </a:p>
        </p:txBody>
      </p:sp>
      <p:sp>
        <p:nvSpPr>
          <p:cNvPr id="6" name="Slide Number Placeholder 5">
            <a:extLst>
              <a:ext uri="{FF2B5EF4-FFF2-40B4-BE49-F238E27FC236}">
                <a16:creationId xmlns:a16="http://schemas.microsoft.com/office/drawing/2014/main" id="{663A2F08-03D1-4E24-9661-59BE21E1B5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DC654-7D79-4062-8041-2418780C7643}" type="slidenum">
              <a:rPr lang="en-CY" smtClean="0"/>
              <a:t>‹#›</a:t>
            </a:fld>
            <a:endParaRPr lang="en-CY"/>
          </a:p>
        </p:txBody>
      </p:sp>
    </p:spTree>
    <p:extLst>
      <p:ext uri="{BB962C8B-B14F-4D97-AF65-F5344CB8AC3E}">
        <p14:creationId xmlns:p14="http://schemas.microsoft.com/office/powerpoint/2010/main" val="700068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wearing a hat&#10;&#10;Description automatically generated with medium confidence">
            <a:extLst>
              <a:ext uri="{FF2B5EF4-FFF2-40B4-BE49-F238E27FC236}">
                <a16:creationId xmlns:a16="http://schemas.microsoft.com/office/drawing/2014/main" id="{519C0321-052F-45CF-9C7E-189970569847}"/>
              </a:ext>
            </a:extLst>
          </p:cNvPr>
          <p:cNvPicPr>
            <a:picLocks noChangeAspect="1"/>
          </p:cNvPicPr>
          <p:nvPr/>
        </p:nvPicPr>
        <p:blipFill rotWithShape="1">
          <a:blip r:embed="rId2">
            <a:extLst>
              <a:ext uri="{28A0092B-C50C-407E-A947-70E740481C1C}">
                <a14:useLocalDpi xmlns:a14="http://schemas.microsoft.com/office/drawing/2010/main" val="0"/>
              </a:ext>
            </a:extLst>
          </a:blip>
          <a:srcRect l="11849" t="9091" r="19204" b="-1"/>
          <a:stretch/>
        </p:blipFill>
        <p:spPr>
          <a:xfrm>
            <a:off x="3404955" y="2006610"/>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4A43F2B-128E-4F1D-B442-ADE32818CDEB}"/>
              </a:ext>
            </a:extLst>
          </p:cNvPr>
          <p:cNvSpPr>
            <a:spLocks noGrp="1"/>
          </p:cNvSpPr>
          <p:nvPr>
            <p:ph type="ctrTitle"/>
          </p:nvPr>
        </p:nvSpPr>
        <p:spPr>
          <a:xfrm>
            <a:off x="477981" y="1122363"/>
            <a:ext cx="5018358" cy="3292200"/>
          </a:xfrm>
        </p:spPr>
        <p:txBody>
          <a:bodyPr anchor="b">
            <a:normAutofit/>
          </a:bodyPr>
          <a:lstStyle/>
          <a:p>
            <a:pPr algn="l"/>
            <a:r>
              <a:rPr lang="el-GR" sz="7200" dirty="0"/>
              <a:t>ΓΡΗΓΟΡΗΣ ΑΥΞΕΝΤΙΟΥ</a:t>
            </a:r>
            <a:endParaRPr lang="en-CY" sz="7200" dirty="0"/>
          </a:p>
        </p:txBody>
      </p:sp>
      <p:sp>
        <p:nvSpPr>
          <p:cNvPr id="3" name="Subtitle 2">
            <a:extLst>
              <a:ext uri="{FF2B5EF4-FFF2-40B4-BE49-F238E27FC236}">
                <a16:creationId xmlns:a16="http://schemas.microsoft.com/office/drawing/2014/main" id="{44E78BA7-4541-4A5B-8539-4F3EE971EFC1}"/>
              </a:ext>
            </a:extLst>
          </p:cNvPr>
          <p:cNvSpPr>
            <a:spLocks noGrp="1"/>
          </p:cNvSpPr>
          <p:nvPr>
            <p:ph type="subTitle" idx="1"/>
          </p:nvPr>
        </p:nvSpPr>
        <p:spPr>
          <a:xfrm>
            <a:off x="477980" y="5432378"/>
            <a:ext cx="4023359" cy="648685"/>
          </a:xfrm>
        </p:spPr>
        <p:txBody>
          <a:bodyPr>
            <a:normAutofit/>
          </a:bodyPr>
          <a:lstStyle/>
          <a:p>
            <a:pPr algn="l"/>
            <a:r>
              <a:rPr lang="el-GR" sz="2000" dirty="0"/>
              <a:t>Ανδρέας Ελευθερίου ΣΤ΄2</a:t>
            </a:r>
            <a:endParaRPr lang="en-CY" sz="2000" dirty="0"/>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290547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0FBEE5C9-5C2E-46DB-81F2-F4A3DBD16C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ee the source image">
            <a:extLst>
              <a:ext uri="{FF2B5EF4-FFF2-40B4-BE49-F238E27FC236}">
                <a16:creationId xmlns:a16="http://schemas.microsoft.com/office/drawing/2014/main" id="{572CF8A8-C932-48A8-B6A0-7486301BC41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255" r="-2" b="34865"/>
          <a:stretch/>
        </p:blipFill>
        <p:spPr bwMode="auto">
          <a:xfrm>
            <a:off x="4426858" y="3429004"/>
            <a:ext cx="7765144" cy="34289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text, wall, person, person&#10;&#10;Description automatically generated">
            <a:extLst>
              <a:ext uri="{FF2B5EF4-FFF2-40B4-BE49-F238E27FC236}">
                <a16:creationId xmlns:a16="http://schemas.microsoft.com/office/drawing/2014/main" id="{AD41AC24-25EC-4B2A-AEC8-0F6C0F1ED958}"/>
              </a:ext>
            </a:extLst>
          </p:cNvPr>
          <p:cNvPicPr>
            <a:picLocks noChangeAspect="1"/>
          </p:cNvPicPr>
          <p:nvPr/>
        </p:nvPicPr>
        <p:blipFill rotWithShape="1">
          <a:blip r:embed="rId3">
            <a:extLst>
              <a:ext uri="{28A0092B-C50C-407E-A947-70E740481C1C}">
                <a14:useLocalDpi xmlns:a14="http://schemas.microsoft.com/office/drawing/2010/main" val="0"/>
              </a:ext>
            </a:extLst>
          </a:blip>
          <a:srcRect t="11983" r="1" b="1"/>
          <a:stretch/>
        </p:blipFill>
        <p:spPr>
          <a:xfrm>
            <a:off x="4426853" y="-3"/>
            <a:ext cx="7765146" cy="3434400"/>
          </a:xfrm>
          <a:prstGeom prst="rect">
            <a:avLst/>
          </a:prstGeom>
        </p:spPr>
      </p:pic>
      <p:sp>
        <p:nvSpPr>
          <p:cNvPr id="75" name="Freeform: Shape 74">
            <a:extLst>
              <a:ext uri="{FF2B5EF4-FFF2-40B4-BE49-F238E27FC236}">
                <a16:creationId xmlns:a16="http://schemas.microsoft.com/office/drawing/2014/main" id="{34D94F3A-BF39-47F6-9AAA-3C61AF7E0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838076" cy="6858000"/>
          </a:xfrm>
          <a:custGeom>
            <a:avLst/>
            <a:gdLst>
              <a:gd name="connsiteX0" fmla="*/ 4838076 w 4838076"/>
              <a:gd name="connsiteY0" fmla="*/ 0 h 6858000"/>
              <a:gd name="connsiteX1" fmla="*/ 4417162 w 4838076"/>
              <a:gd name="connsiteY1" fmla="*/ 0 h 6858000"/>
              <a:gd name="connsiteX2" fmla="*/ 3459219 w 4838076"/>
              <a:gd name="connsiteY2" fmla="*/ 0 h 6858000"/>
              <a:gd name="connsiteX3" fmla="*/ 334174 w 4838076"/>
              <a:gd name="connsiteY3" fmla="*/ 0 h 6858000"/>
              <a:gd name="connsiteX4" fmla="*/ 334173 w 4838076"/>
              <a:gd name="connsiteY4" fmla="*/ 0 h 6858000"/>
              <a:gd name="connsiteX5" fmla="*/ 189795 w 4838076"/>
              <a:gd name="connsiteY5" fmla="*/ 0 h 6858000"/>
              <a:gd name="connsiteX6" fmla="*/ 184756 w 4838076"/>
              <a:gd name="connsiteY6" fmla="*/ 66675 h 6858000"/>
              <a:gd name="connsiteX7" fmla="*/ 176358 w 4838076"/>
              <a:gd name="connsiteY7" fmla="*/ 122237 h 6858000"/>
              <a:gd name="connsiteX8" fmla="*/ 166281 w 4838076"/>
              <a:gd name="connsiteY8" fmla="*/ 174625 h 6858000"/>
              <a:gd name="connsiteX9" fmla="*/ 149485 w 4838076"/>
              <a:gd name="connsiteY9" fmla="*/ 217487 h 6858000"/>
              <a:gd name="connsiteX10" fmla="*/ 132689 w 4838076"/>
              <a:gd name="connsiteY10" fmla="*/ 260350 h 6858000"/>
              <a:gd name="connsiteX11" fmla="*/ 112534 w 4838076"/>
              <a:gd name="connsiteY11" fmla="*/ 296862 h 6858000"/>
              <a:gd name="connsiteX12" fmla="*/ 92379 w 4838076"/>
              <a:gd name="connsiteY12" fmla="*/ 334962 h 6858000"/>
              <a:gd name="connsiteX13" fmla="*/ 73903 w 4838076"/>
              <a:gd name="connsiteY13" fmla="*/ 369887 h 6858000"/>
              <a:gd name="connsiteX14" fmla="*/ 55427 w 4838076"/>
              <a:gd name="connsiteY14" fmla="*/ 409575 h 6858000"/>
              <a:gd name="connsiteX15" fmla="*/ 38632 w 4838076"/>
              <a:gd name="connsiteY15" fmla="*/ 450850 h 6858000"/>
              <a:gd name="connsiteX16" fmla="*/ 23515 w 4838076"/>
              <a:gd name="connsiteY16" fmla="*/ 496887 h 6858000"/>
              <a:gd name="connsiteX17" fmla="*/ 11758 w 4838076"/>
              <a:gd name="connsiteY17" fmla="*/ 546100 h 6858000"/>
              <a:gd name="connsiteX18" fmla="*/ 3359 w 4838076"/>
              <a:gd name="connsiteY18" fmla="*/ 606425 h 6858000"/>
              <a:gd name="connsiteX19" fmla="*/ 0 w 4838076"/>
              <a:gd name="connsiteY19" fmla="*/ 673100 h 6858000"/>
              <a:gd name="connsiteX20" fmla="*/ 3359 w 4838076"/>
              <a:gd name="connsiteY20" fmla="*/ 744537 h 6858000"/>
              <a:gd name="connsiteX21" fmla="*/ 11758 w 4838076"/>
              <a:gd name="connsiteY21" fmla="*/ 801687 h 6858000"/>
              <a:gd name="connsiteX22" fmla="*/ 23515 w 4838076"/>
              <a:gd name="connsiteY22" fmla="*/ 854075 h 6858000"/>
              <a:gd name="connsiteX23" fmla="*/ 38632 w 4838076"/>
              <a:gd name="connsiteY23" fmla="*/ 901700 h 6858000"/>
              <a:gd name="connsiteX24" fmla="*/ 55427 w 4838076"/>
              <a:gd name="connsiteY24" fmla="*/ 942975 h 6858000"/>
              <a:gd name="connsiteX25" fmla="*/ 75583 w 4838076"/>
              <a:gd name="connsiteY25" fmla="*/ 981075 h 6858000"/>
              <a:gd name="connsiteX26" fmla="*/ 95738 w 4838076"/>
              <a:gd name="connsiteY26" fmla="*/ 1017587 h 6858000"/>
              <a:gd name="connsiteX27" fmla="*/ 115893 w 4838076"/>
              <a:gd name="connsiteY27" fmla="*/ 1055687 h 6858000"/>
              <a:gd name="connsiteX28" fmla="*/ 134368 w 4838076"/>
              <a:gd name="connsiteY28" fmla="*/ 1095375 h 6858000"/>
              <a:gd name="connsiteX29" fmla="*/ 152844 w 4838076"/>
              <a:gd name="connsiteY29" fmla="*/ 1136650 h 6858000"/>
              <a:gd name="connsiteX30" fmla="*/ 167960 w 4838076"/>
              <a:gd name="connsiteY30" fmla="*/ 1182687 h 6858000"/>
              <a:gd name="connsiteX31" fmla="*/ 178038 w 4838076"/>
              <a:gd name="connsiteY31" fmla="*/ 1235075 h 6858000"/>
              <a:gd name="connsiteX32" fmla="*/ 188115 w 4838076"/>
              <a:gd name="connsiteY32" fmla="*/ 1295400 h 6858000"/>
              <a:gd name="connsiteX33" fmla="*/ 189795 w 4838076"/>
              <a:gd name="connsiteY33" fmla="*/ 1363662 h 6858000"/>
              <a:gd name="connsiteX34" fmla="*/ 188115 w 4838076"/>
              <a:gd name="connsiteY34" fmla="*/ 1431925 h 6858000"/>
              <a:gd name="connsiteX35" fmla="*/ 178038 w 4838076"/>
              <a:gd name="connsiteY35" fmla="*/ 1492250 h 6858000"/>
              <a:gd name="connsiteX36" fmla="*/ 167960 w 4838076"/>
              <a:gd name="connsiteY36" fmla="*/ 1544637 h 6858000"/>
              <a:gd name="connsiteX37" fmla="*/ 152844 w 4838076"/>
              <a:gd name="connsiteY37" fmla="*/ 1589087 h 6858000"/>
              <a:gd name="connsiteX38" fmla="*/ 134368 w 4838076"/>
              <a:gd name="connsiteY38" fmla="*/ 1631950 h 6858000"/>
              <a:gd name="connsiteX39" fmla="*/ 115893 w 4838076"/>
              <a:gd name="connsiteY39" fmla="*/ 1671637 h 6858000"/>
              <a:gd name="connsiteX40" fmla="*/ 95738 w 4838076"/>
              <a:gd name="connsiteY40" fmla="*/ 1708150 h 6858000"/>
              <a:gd name="connsiteX41" fmla="*/ 75583 w 4838076"/>
              <a:gd name="connsiteY41" fmla="*/ 1743075 h 6858000"/>
              <a:gd name="connsiteX42" fmla="*/ 55427 w 4838076"/>
              <a:gd name="connsiteY42" fmla="*/ 1782762 h 6858000"/>
              <a:gd name="connsiteX43" fmla="*/ 38632 w 4838076"/>
              <a:gd name="connsiteY43" fmla="*/ 1824037 h 6858000"/>
              <a:gd name="connsiteX44" fmla="*/ 23515 w 4838076"/>
              <a:gd name="connsiteY44" fmla="*/ 1870075 h 6858000"/>
              <a:gd name="connsiteX45" fmla="*/ 11758 w 4838076"/>
              <a:gd name="connsiteY45" fmla="*/ 1922462 h 6858000"/>
              <a:gd name="connsiteX46" fmla="*/ 3359 w 4838076"/>
              <a:gd name="connsiteY46" fmla="*/ 1982787 h 6858000"/>
              <a:gd name="connsiteX47" fmla="*/ 0 w 4838076"/>
              <a:gd name="connsiteY47" fmla="*/ 2051050 h 6858000"/>
              <a:gd name="connsiteX48" fmla="*/ 3359 w 4838076"/>
              <a:gd name="connsiteY48" fmla="*/ 2119312 h 6858000"/>
              <a:gd name="connsiteX49" fmla="*/ 11758 w 4838076"/>
              <a:gd name="connsiteY49" fmla="*/ 2179637 h 6858000"/>
              <a:gd name="connsiteX50" fmla="*/ 23515 w 4838076"/>
              <a:gd name="connsiteY50" fmla="*/ 2232025 h 6858000"/>
              <a:gd name="connsiteX51" fmla="*/ 38632 w 4838076"/>
              <a:gd name="connsiteY51" fmla="*/ 2278062 h 6858000"/>
              <a:gd name="connsiteX52" fmla="*/ 55427 w 4838076"/>
              <a:gd name="connsiteY52" fmla="*/ 2319337 h 6858000"/>
              <a:gd name="connsiteX53" fmla="*/ 75583 w 4838076"/>
              <a:gd name="connsiteY53" fmla="*/ 2359025 h 6858000"/>
              <a:gd name="connsiteX54" fmla="*/ 95738 w 4838076"/>
              <a:gd name="connsiteY54" fmla="*/ 2395537 h 6858000"/>
              <a:gd name="connsiteX55" fmla="*/ 115893 w 4838076"/>
              <a:gd name="connsiteY55" fmla="*/ 2433637 h 6858000"/>
              <a:gd name="connsiteX56" fmla="*/ 134368 w 4838076"/>
              <a:gd name="connsiteY56" fmla="*/ 2471737 h 6858000"/>
              <a:gd name="connsiteX57" fmla="*/ 152844 w 4838076"/>
              <a:gd name="connsiteY57" fmla="*/ 2513012 h 6858000"/>
              <a:gd name="connsiteX58" fmla="*/ 167960 w 4838076"/>
              <a:gd name="connsiteY58" fmla="*/ 2560637 h 6858000"/>
              <a:gd name="connsiteX59" fmla="*/ 178038 w 4838076"/>
              <a:gd name="connsiteY59" fmla="*/ 2613025 h 6858000"/>
              <a:gd name="connsiteX60" fmla="*/ 188115 w 4838076"/>
              <a:gd name="connsiteY60" fmla="*/ 2671762 h 6858000"/>
              <a:gd name="connsiteX61" fmla="*/ 189795 w 4838076"/>
              <a:gd name="connsiteY61" fmla="*/ 2741612 h 6858000"/>
              <a:gd name="connsiteX62" fmla="*/ 188115 w 4838076"/>
              <a:gd name="connsiteY62" fmla="*/ 2809875 h 6858000"/>
              <a:gd name="connsiteX63" fmla="*/ 178038 w 4838076"/>
              <a:gd name="connsiteY63" fmla="*/ 2868612 h 6858000"/>
              <a:gd name="connsiteX64" fmla="*/ 167960 w 4838076"/>
              <a:gd name="connsiteY64" fmla="*/ 2922587 h 6858000"/>
              <a:gd name="connsiteX65" fmla="*/ 152844 w 4838076"/>
              <a:gd name="connsiteY65" fmla="*/ 2967037 h 6858000"/>
              <a:gd name="connsiteX66" fmla="*/ 134368 w 4838076"/>
              <a:gd name="connsiteY66" fmla="*/ 3009900 h 6858000"/>
              <a:gd name="connsiteX67" fmla="*/ 115893 w 4838076"/>
              <a:gd name="connsiteY67" fmla="*/ 3046412 h 6858000"/>
              <a:gd name="connsiteX68" fmla="*/ 95738 w 4838076"/>
              <a:gd name="connsiteY68" fmla="*/ 3084512 h 6858000"/>
              <a:gd name="connsiteX69" fmla="*/ 75583 w 4838076"/>
              <a:gd name="connsiteY69" fmla="*/ 3121025 h 6858000"/>
              <a:gd name="connsiteX70" fmla="*/ 55427 w 4838076"/>
              <a:gd name="connsiteY70" fmla="*/ 3160712 h 6858000"/>
              <a:gd name="connsiteX71" fmla="*/ 38632 w 4838076"/>
              <a:gd name="connsiteY71" fmla="*/ 3201987 h 6858000"/>
              <a:gd name="connsiteX72" fmla="*/ 23515 w 4838076"/>
              <a:gd name="connsiteY72" fmla="*/ 3248025 h 6858000"/>
              <a:gd name="connsiteX73" fmla="*/ 11758 w 4838076"/>
              <a:gd name="connsiteY73" fmla="*/ 3300412 h 6858000"/>
              <a:gd name="connsiteX74" fmla="*/ 3359 w 4838076"/>
              <a:gd name="connsiteY74" fmla="*/ 3360737 h 6858000"/>
              <a:gd name="connsiteX75" fmla="*/ 0 w 4838076"/>
              <a:gd name="connsiteY75" fmla="*/ 3427412 h 6858000"/>
              <a:gd name="connsiteX76" fmla="*/ 3359 w 4838076"/>
              <a:gd name="connsiteY76" fmla="*/ 3497262 h 6858000"/>
              <a:gd name="connsiteX77" fmla="*/ 11758 w 4838076"/>
              <a:gd name="connsiteY77" fmla="*/ 3557587 h 6858000"/>
              <a:gd name="connsiteX78" fmla="*/ 23515 w 4838076"/>
              <a:gd name="connsiteY78" fmla="*/ 3609975 h 6858000"/>
              <a:gd name="connsiteX79" fmla="*/ 38632 w 4838076"/>
              <a:gd name="connsiteY79" fmla="*/ 3656012 h 6858000"/>
              <a:gd name="connsiteX80" fmla="*/ 55427 w 4838076"/>
              <a:gd name="connsiteY80" fmla="*/ 3697287 h 6858000"/>
              <a:gd name="connsiteX81" fmla="*/ 75583 w 4838076"/>
              <a:gd name="connsiteY81" fmla="*/ 3736975 h 6858000"/>
              <a:gd name="connsiteX82" fmla="*/ 115893 w 4838076"/>
              <a:gd name="connsiteY82" fmla="*/ 3811587 h 6858000"/>
              <a:gd name="connsiteX83" fmla="*/ 134368 w 4838076"/>
              <a:gd name="connsiteY83" fmla="*/ 3848100 h 6858000"/>
              <a:gd name="connsiteX84" fmla="*/ 152844 w 4838076"/>
              <a:gd name="connsiteY84" fmla="*/ 3890962 h 6858000"/>
              <a:gd name="connsiteX85" fmla="*/ 167960 w 4838076"/>
              <a:gd name="connsiteY85" fmla="*/ 3935412 h 6858000"/>
              <a:gd name="connsiteX86" fmla="*/ 178038 w 4838076"/>
              <a:gd name="connsiteY86" fmla="*/ 3987800 h 6858000"/>
              <a:gd name="connsiteX87" fmla="*/ 188115 w 4838076"/>
              <a:gd name="connsiteY87" fmla="*/ 4048125 h 6858000"/>
              <a:gd name="connsiteX88" fmla="*/ 189795 w 4838076"/>
              <a:gd name="connsiteY88" fmla="*/ 4116387 h 6858000"/>
              <a:gd name="connsiteX89" fmla="*/ 188115 w 4838076"/>
              <a:gd name="connsiteY89" fmla="*/ 4186237 h 6858000"/>
              <a:gd name="connsiteX90" fmla="*/ 178038 w 4838076"/>
              <a:gd name="connsiteY90" fmla="*/ 4244975 h 6858000"/>
              <a:gd name="connsiteX91" fmla="*/ 167960 w 4838076"/>
              <a:gd name="connsiteY91" fmla="*/ 4297362 h 6858000"/>
              <a:gd name="connsiteX92" fmla="*/ 152844 w 4838076"/>
              <a:gd name="connsiteY92" fmla="*/ 4343400 h 6858000"/>
              <a:gd name="connsiteX93" fmla="*/ 134368 w 4838076"/>
              <a:gd name="connsiteY93" fmla="*/ 4386262 h 6858000"/>
              <a:gd name="connsiteX94" fmla="*/ 115893 w 4838076"/>
              <a:gd name="connsiteY94" fmla="*/ 4424362 h 6858000"/>
              <a:gd name="connsiteX95" fmla="*/ 75583 w 4838076"/>
              <a:gd name="connsiteY95" fmla="*/ 4498975 h 6858000"/>
              <a:gd name="connsiteX96" fmla="*/ 55427 w 4838076"/>
              <a:gd name="connsiteY96" fmla="*/ 4537075 h 6858000"/>
              <a:gd name="connsiteX97" fmla="*/ 38632 w 4838076"/>
              <a:gd name="connsiteY97" fmla="*/ 4579937 h 6858000"/>
              <a:gd name="connsiteX98" fmla="*/ 23515 w 4838076"/>
              <a:gd name="connsiteY98" fmla="*/ 4625975 h 6858000"/>
              <a:gd name="connsiteX99" fmla="*/ 11758 w 4838076"/>
              <a:gd name="connsiteY99" fmla="*/ 4678362 h 6858000"/>
              <a:gd name="connsiteX100" fmla="*/ 3359 w 4838076"/>
              <a:gd name="connsiteY100" fmla="*/ 4738687 h 6858000"/>
              <a:gd name="connsiteX101" fmla="*/ 0 w 4838076"/>
              <a:gd name="connsiteY101" fmla="*/ 4806950 h 6858000"/>
              <a:gd name="connsiteX102" fmla="*/ 3359 w 4838076"/>
              <a:gd name="connsiteY102" fmla="*/ 4875212 h 6858000"/>
              <a:gd name="connsiteX103" fmla="*/ 11758 w 4838076"/>
              <a:gd name="connsiteY103" fmla="*/ 4935537 h 6858000"/>
              <a:gd name="connsiteX104" fmla="*/ 23515 w 4838076"/>
              <a:gd name="connsiteY104" fmla="*/ 4987925 h 6858000"/>
              <a:gd name="connsiteX105" fmla="*/ 38632 w 4838076"/>
              <a:gd name="connsiteY105" fmla="*/ 5033962 h 6858000"/>
              <a:gd name="connsiteX106" fmla="*/ 55427 w 4838076"/>
              <a:gd name="connsiteY106" fmla="*/ 5075237 h 6858000"/>
              <a:gd name="connsiteX107" fmla="*/ 75583 w 4838076"/>
              <a:gd name="connsiteY107" fmla="*/ 5114925 h 6858000"/>
              <a:gd name="connsiteX108" fmla="*/ 95738 w 4838076"/>
              <a:gd name="connsiteY108" fmla="*/ 5149850 h 6858000"/>
              <a:gd name="connsiteX109" fmla="*/ 115893 w 4838076"/>
              <a:gd name="connsiteY109" fmla="*/ 5186362 h 6858000"/>
              <a:gd name="connsiteX110" fmla="*/ 134368 w 4838076"/>
              <a:gd name="connsiteY110" fmla="*/ 5226050 h 6858000"/>
              <a:gd name="connsiteX111" fmla="*/ 152844 w 4838076"/>
              <a:gd name="connsiteY111" fmla="*/ 5268912 h 6858000"/>
              <a:gd name="connsiteX112" fmla="*/ 167960 w 4838076"/>
              <a:gd name="connsiteY112" fmla="*/ 5313362 h 6858000"/>
              <a:gd name="connsiteX113" fmla="*/ 178038 w 4838076"/>
              <a:gd name="connsiteY113" fmla="*/ 5365750 h 6858000"/>
              <a:gd name="connsiteX114" fmla="*/ 188115 w 4838076"/>
              <a:gd name="connsiteY114" fmla="*/ 5426075 h 6858000"/>
              <a:gd name="connsiteX115" fmla="*/ 189795 w 4838076"/>
              <a:gd name="connsiteY115" fmla="*/ 5494337 h 6858000"/>
              <a:gd name="connsiteX116" fmla="*/ 188115 w 4838076"/>
              <a:gd name="connsiteY116" fmla="*/ 5562600 h 6858000"/>
              <a:gd name="connsiteX117" fmla="*/ 178038 w 4838076"/>
              <a:gd name="connsiteY117" fmla="*/ 5622925 h 6858000"/>
              <a:gd name="connsiteX118" fmla="*/ 167960 w 4838076"/>
              <a:gd name="connsiteY118" fmla="*/ 5675312 h 6858000"/>
              <a:gd name="connsiteX119" fmla="*/ 152844 w 4838076"/>
              <a:gd name="connsiteY119" fmla="*/ 5721350 h 6858000"/>
              <a:gd name="connsiteX120" fmla="*/ 134368 w 4838076"/>
              <a:gd name="connsiteY120" fmla="*/ 5762625 h 6858000"/>
              <a:gd name="connsiteX121" fmla="*/ 115893 w 4838076"/>
              <a:gd name="connsiteY121" fmla="*/ 5802312 h 6858000"/>
              <a:gd name="connsiteX122" fmla="*/ 95738 w 4838076"/>
              <a:gd name="connsiteY122" fmla="*/ 5840412 h 6858000"/>
              <a:gd name="connsiteX123" fmla="*/ 75583 w 4838076"/>
              <a:gd name="connsiteY123" fmla="*/ 5876925 h 6858000"/>
              <a:gd name="connsiteX124" fmla="*/ 55427 w 4838076"/>
              <a:gd name="connsiteY124" fmla="*/ 5915025 h 6858000"/>
              <a:gd name="connsiteX125" fmla="*/ 38632 w 4838076"/>
              <a:gd name="connsiteY125" fmla="*/ 5956300 h 6858000"/>
              <a:gd name="connsiteX126" fmla="*/ 23515 w 4838076"/>
              <a:gd name="connsiteY126" fmla="*/ 6003925 h 6858000"/>
              <a:gd name="connsiteX127" fmla="*/ 11758 w 4838076"/>
              <a:gd name="connsiteY127" fmla="*/ 6056312 h 6858000"/>
              <a:gd name="connsiteX128" fmla="*/ 3359 w 4838076"/>
              <a:gd name="connsiteY128" fmla="*/ 6113462 h 6858000"/>
              <a:gd name="connsiteX129" fmla="*/ 0 w 4838076"/>
              <a:gd name="connsiteY129" fmla="*/ 6183312 h 6858000"/>
              <a:gd name="connsiteX130" fmla="*/ 3359 w 4838076"/>
              <a:gd name="connsiteY130" fmla="*/ 6251575 h 6858000"/>
              <a:gd name="connsiteX131" fmla="*/ 11758 w 4838076"/>
              <a:gd name="connsiteY131" fmla="*/ 6311900 h 6858000"/>
              <a:gd name="connsiteX132" fmla="*/ 23515 w 4838076"/>
              <a:gd name="connsiteY132" fmla="*/ 6361112 h 6858000"/>
              <a:gd name="connsiteX133" fmla="*/ 38632 w 4838076"/>
              <a:gd name="connsiteY133" fmla="*/ 6407150 h 6858000"/>
              <a:gd name="connsiteX134" fmla="*/ 55427 w 4838076"/>
              <a:gd name="connsiteY134" fmla="*/ 6448425 h 6858000"/>
              <a:gd name="connsiteX135" fmla="*/ 73903 w 4838076"/>
              <a:gd name="connsiteY135" fmla="*/ 6488112 h 6858000"/>
              <a:gd name="connsiteX136" fmla="*/ 92379 w 4838076"/>
              <a:gd name="connsiteY136" fmla="*/ 6523037 h 6858000"/>
              <a:gd name="connsiteX137" fmla="*/ 112534 w 4838076"/>
              <a:gd name="connsiteY137" fmla="*/ 6561137 h 6858000"/>
              <a:gd name="connsiteX138" fmla="*/ 132689 w 4838076"/>
              <a:gd name="connsiteY138" fmla="*/ 6597650 h 6858000"/>
              <a:gd name="connsiteX139" fmla="*/ 149485 w 4838076"/>
              <a:gd name="connsiteY139" fmla="*/ 6640512 h 6858000"/>
              <a:gd name="connsiteX140" fmla="*/ 166281 w 4838076"/>
              <a:gd name="connsiteY140" fmla="*/ 6683375 h 6858000"/>
              <a:gd name="connsiteX141" fmla="*/ 176358 w 4838076"/>
              <a:gd name="connsiteY141" fmla="*/ 6735762 h 6858000"/>
              <a:gd name="connsiteX142" fmla="*/ 184756 w 4838076"/>
              <a:gd name="connsiteY142" fmla="*/ 6791325 h 6858000"/>
              <a:gd name="connsiteX143" fmla="*/ 189795 w 4838076"/>
              <a:gd name="connsiteY143" fmla="*/ 6858000 h 6858000"/>
              <a:gd name="connsiteX144" fmla="*/ 334173 w 4838076"/>
              <a:gd name="connsiteY144" fmla="*/ 6858000 h 6858000"/>
              <a:gd name="connsiteX145" fmla="*/ 334174 w 4838076"/>
              <a:gd name="connsiteY145" fmla="*/ 6858000 h 6858000"/>
              <a:gd name="connsiteX146" fmla="*/ 3459219 w 4838076"/>
              <a:gd name="connsiteY146" fmla="*/ 6858000 h 6858000"/>
              <a:gd name="connsiteX147" fmla="*/ 4417162 w 4838076"/>
              <a:gd name="connsiteY147" fmla="*/ 6858000 h 6858000"/>
              <a:gd name="connsiteX148" fmla="*/ 4838076 w 4838076"/>
              <a:gd name="connsiteY1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4838076" h="6858000">
                <a:moveTo>
                  <a:pt x="4838076" y="0"/>
                </a:moveTo>
                <a:lnTo>
                  <a:pt x="4417162" y="0"/>
                </a:lnTo>
                <a:lnTo>
                  <a:pt x="3459219" y="0"/>
                </a:ln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3459219" y="6858000"/>
                </a:lnTo>
                <a:lnTo>
                  <a:pt x="4417162" y="6858000"/>
                </a:lnTo>
                <a:lnTo>
                  <a:pt x="4838076" y="685800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36" name="Freeform: Shape 76">
            <a:extLst>
              <a:ext uri="{FF2B5EF4-FFF2-40B4-BE49-F238E27FC236}">
                <a16:creationId xmlns:a16="http://schemas.microsoft.com/office/drawing/2014/main" id="{11BAB570-FF10-4E96-8A3F-FA9804702B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693698" cy="6858000"/>
          </a:xfrm>
          <a:custGeom>
            <a:avLst/>
            <a:gdLst>
              <a:gd name="connsiteX0" fmla="*/ 0 w 4693698"/>
              <a:gd name="connsiteY0" fmla="*/ 0 h 6858000"/>
              <a:gd name="connsiteX1" fmla="*/ 420914 w 4693698"/>
              <a:gd name="connsiteY1" fmla="*/ 0 h 6858000"/>
              <a:gd name="connsiteX2" fmla="*/ 1582057 w 4693698"/>
              <a:gd name="connsiteY2" fmla="*/ 0 h 6858000"/>
              <a:gd name="connsiteX3" fmla="*/ 4503903 w 4693698"/>
              <a:gd name="connsiteY3" fmla="*/ 0 h 6858000"/>
              <a:gd name="connsiteX4" fmla="*/ 4508943 w 4693698"/>
              <a:gd name="connsiteY4" fmla="*/ 66675 h 6858000"/>
              <a:gd name="connsiteX5" fmla="*/ 4517340 w 4693698"/>
              <a:gd name="connsiteY5" fmla="*/ 122237 h 6858000"/>
              <a:gd name="connsiteX6" fmla="*/ 4527418 w 4693698"/>
              <a:gd name="connsiteY6" fmla="*/ 174625 h 6858000"/>
              <a:gd name="connsiteX7" fmla="*/ 4544214 w 4693698"/>
              <a:gd name="connsiteY7" fmla="*/ 217487 h 6858000"/>
              <a:gd name="connsiteX8" fmla="*/ 4561010 w 4693698"/>
              <a:gd name="connsiteY8" fmla="*/ 260350 h 6858000"/>
              <a:gd name="connsiteX9" fmla="*/ 4581165 w 4693698"/>
              <a:gd name="connsiteY9" fmla="*/ 296862 h 6858000"/>
              <a:gd name="connsiteX10" fmla="*/ 4601320 w 4693698"/>
              <a:gd name="connsiteY10" fmla="*/ 334962 h 6858000"/>
              <a:gd name="connsiteX11" fmla="*/ 4619796 w 4693698"/>
              <a:gd name="connsiteY11" fmla="*/ 369887 h 6858000"/>
              <a:gd name="connsiteX12" fmla="*/ 4638271 w 4693698"/>
              <a:gd name="connsiteY12" fmla="*/ 409575 h 6858000"/>
              <a:gd name="connsiteX13" fmla="*/ 4655067 w 4693698"/>
              <a:gd name="connsiteY13" fmla="*/ 450850 h 6858000"/>
              <a:gd name="connsiteX14" fmla="*/ 4670184 w 4693698"/>
              <a:gd name="connsiteY14" fmla="*/ 496887 h 6858000"/>
              <a:gd name="connsiteX15" fmla="*/ 4681941 w 4693698"/>
              <a:gd name="connsiteY15" fmla="*/ 546100 h 6858000"/>
              <a:gd name="connsiteX16" fmla="*/ 4690339 w 4693698"/>
              <a:gd name="connsiteY16" fmla="*/ 606425 h 6858000"/>
              <a:gd name="connsiteX17" fmla="*/ 4693698 w 4693698"/>
              <a:gd name="connsiteY17" fmla="*/ 673100 h 6858000"/>
              <a:gd name="connsiteX18" fmla="*/ 4690339 w 4693698"/>
              <a:gd name="connsiteY18" fmla="*/ 744537 h 6858000"/>
              <a:gd name="connsiteX19" fmla="*/ 4681941 w 4693698"/>
              <a:gd name="connsiteY19" fmla="*/ 801687 h 6858000"/>
              <a:gd name="connsiteX20" fmla="*/ 4670184 w 4693698"/>
              <a:gd name="connsiteY20" fmla="*/ 854075 h 6858000"/>
              <a:gd name="connsiteX21" fmla="*/ 4655067 w 4693698"/>
              <a:gd name="connsiteY21" fmla="*/ 901700 h 6858000"/>
              <a:gd name="connsiteX22" fmla="*/ 4638271 w 4693698"/>
              <a:gd name="connsiteY22" fmla="*/ 942975 h 6858000"/>
              <a:gd name="connsiteX23" fmla="*/ 4618116 w 4693698"/>
              <a:gd name="connsiteY23" fmla="*/ 981075 h 6858000"/>
              <a:gd name="connsiteX24" fmla="*/ 4597961 w 4693698"/>
              <a:gd name="connsiteY24" fmla="*/ 1017587 h 6858000"/>
              <a:gd name="connsiteX25" fmla="*/ 4577806 w 4693698"/>
              <a:gd name="connsiteY25" fmla="*/ 1055687 h 6858000"/>
              <a:gd name="connsiteX26" fmla="*/ 4559330 w 4693698"/>
              <a:gd name="connsiteY26" fmla="*/ 1095375 h 6858000"/>
              <a:gd name="connsiteX27" fmla="*/ 4540854 w 4693698"/>
              <a:gd name="connsiteY27" fmla="*/ 1136650 h 6858000"/>
              <a:gd name="connsiteX28" fmla="*/ 4525739 w 4693698"/>
              <a:gd name="connsiteY28" fmla="*/ 1182687 h 6858000"/>
              <a:gd name="connsiteX29" fmla="*/ 4515661 w 4693698"/>
              <a:gd name="connsiteY29" fmla="*/ 1235075 h 6858000"/>
              <a:gd name="connsiteX30" fmla="*/ 4505583 w 4693698"/>
              <a:gd name="connsiteY30" fmla="*/ 1295400 h 6858000"/>
              <a:gd name="connsiteX31" fmla="*/ 4503903 w 4693698"/>
              <a:gd name="connsiteY31" fmla="*/ 1363662 h 6858000"/>
              <a:gd name="connsiteX32" fmla="*/ 4505583 w 4693698"/>
              <a:gd name="connsiteY32" fmla="*/ 1431925 h 6858000"/>
              <a:gd name="connsiteX33" fmla="*/ 4515661 w 4693698"/>
              <a:gd name="connsiteY33" fmla="*/ 1492250 h 6858000"/>
              <a:gd name="connsiteX34" fmla="*/ 4525739 w 4693698"/>
              <a:gd name="connsiteY34" fmla="*/ 1544637 h 6858000"/>
              <a:gd name="connsiteX35" fmla="*/ 4540854 w 4693698"/>
              <a:gd name="connsiteY35" fmla="*/ 1589087 h 6858000"/>
              <a:gd name="connsiteX36" fmla="*/ 4559330 w 4693698"/>
              <a:gd name="connsiteY36" fmla="*/ 1631950 h 6858000"/>
              <a:gd name="connsiteX37" fmla="*/ 4577806 w 4693698"/>
              <a:gd name="connsiteY37" fmla="*/ 1671637 h 6858000"/>
              <a:gd name="connsiteX38" fmla="*/ 4597961 w 4693698"/>
              <a:gd name="connsiteY38" fmla="*/ 1708150 h 6858000"/>
              <a:gd name="connsiteX39" fmla="*/ 4618116 w 4693698"/>
              <a:gd name="connsiteY39" fmla="*/ 1743075 h 6858000"/>
              <a:gd name="connsiteX40" fmla="*/ 4638271 w 4693698"/>
              <a:gd name="connsiteY40" fmla="*/ 1782762 h 6858000"/>
              <a:gd name="connsiteX41" fmla="*/ 4655067 w 4693698"/>
              <a:gd name="connsiteY41" fmla="*/ 1824037 h 6858000"/>
              <a:gd name="connsiteX42" fmla="*/ 4670184 w 4693698"/>
              <a:gd name="connsiteY42" fmla="*/ 1870075 h 6858000"/>
              <a:gd name="connsiteX43" fmla="*/ 4681941 w 4693698"/>
              <a:gd name="connsiteY43" fmla="*/ 1922462 h 6858000"/>
              <a:gd name="connsiteX44" fmla="*/ 4690339 w 4693698"/>
              <a:gd name="connsiteY44" fmla="*/ 1982787 h 6858000"/>
              <a:gd name="connsiteX45" fmla="*/ 4693698 w 4693698"/>
              <a:gd name="connsiteY45" fmla="*/ 2051050 h 6858000"/>
              <a:gd name="connsiteX46" fmla="*/ 4690339 w 4693698"/>
              <a:gd name="connsiteY46" fmla="*/ 2119312 h 6858000"/>
              <a:gd name="connsiteX47" fmla="*/ 4681941 w 4693698"/>
              <a:gd name="connsiteY47" fmla="*/ 2179637 h 6858000"/>
              <a:gd name="connsiteX48" fmla="*/ 4670184 w 4693698"/>
              <a:gd name="connsiteY48" fmla="*/ 2232025 h 6858000"/>
              <a:gd name="connsiteX49" fmla="*/ 4655067 w 4693698"/>
              <a:gd name="connsiteY49" fmla="*/ 2278062 h 6858000"/>
              <a:gd name="connsiteX50" fmla="*/ 4638271 w 4693698"/>
              <a:gd name="connsiteY50" fmla="*/ 2319337 h 6858000"/>
              <a:gd name="connsiteX51" fmla="*/ 4618116 w 4693698"/>
              <a:gd name="connsiteY51" fmla="*/ 2359025 h 6858000"/>
              <a:gd name="connsiteX52" fmla="*/ 4597961 w 4693698"/>
              <a:gd name="connsiteY52" fmla="*/ 2395537 h 6858000"/>
              <a:gd name="connsiteX53" fmla="*/ 4577806 w 4693698"/>
              <a:gd name="connsiteY53" fmla="*/ 2433637 h 6858000"/>
              <a:gd name="connsiteX54" fmla="*/ 4559330 w 4693698"/>
              <a:gd name="connsiteY54" fmla="*/ 2471737 h 6858000"/>
              <a:gd name="connsiteX55" fmla="*/ 4540854 w 4693698"/>
              <a:gd name="connsiteY55" fmla="*/ 2513012 h 6858000"/>
              <a:gd name="connsiteX56" fmla="*/ 4525739 w 4693698"/>
              <a:gd name="connsiteY56" fmla="*/ 2560637 h 6858000"/>
              <a:gd name="connsiteX57" fmla="*/ 4515661 w 4693698"/>
              <a:gd name="connsiteY57" fmla="*/ 2613025 h 6858000"/>
              <a:gd name="connsiteX58" fmla="*/ 4505583 w 4693698"/>
              <a:gd name="connsiteY58" fmla="*/ 2671762 h 6858000"/>
              <a:gd name="connsiteX59" fmla="*/ 4503903 w 4693698"/>
              <a:gd name="connsiteY59" fmla="*/ 2741612 h 6858000"/>
              <a:gd name="connsiteX60" fmla="*/ 4505583 w 4693698"/>
              <a:gd name="connsiteY60" fmla="*/ 2809875 h 6858000"/>
              <a:gd name="connsiteX61" fmla="*/ 4515661 w 4693698"/>
              <a:gd name="connsiteY61" fmla="*/ 2868612 h 6858000"/>
              <a:gd name="connsiteX62" fmla="*/ 4525739 w 4693698"/>
              <a:gd name="connsiteY62" fmla="*/ 2922587 h 6858000"/>
              <a:gd name="connsiteX63" fmla="*/ 4540854 w 4693698"/>
              <a:gd name="connsiteY63" fmla="*/ 2967037 h 6858000"/>
              <a:gd name="connsiteX64" fmla="*/ 4559330 w 4693698"/>
              <a:gd name="connsiteY64" fmla="*/ 3009900 h 6858000"/>
              <a:gd name="connsiteX65" fmla="*/ 4577806 w 4693698"/>
              <a:gd name="connsiteY65" fmla="*/ 3046412 h 6858000"/>
              <a:gd name="connsiteX66" fmla="*/ 4597961 w 4693698"/>
              <a:gd name="connsiteY66" fmla="*/ 3084512 h 6858000"/>
              <a:gd name="connsiteX67" fmla="*/ 4618116 w 4693698"/>
              <a:gd name="connsiteY67" fmla="*/ 3121025 h 6858000"/>
              <a:gd name="connsiteX68" fmla="*/ 4638271 w 4693698"/>
              <a:gd name="connsiteY68" fmla="*/ 3160712 h 6858000"/>
              <a:gd name="connsiteX69" fmla="*/ 4655067 w 4693698"/>
              <a:gd name="connsiteY69" fmla="*/ 3201987 h 6858000"/>
              <a:gd name="connsiteX70" fmla="*/ 4670184 w 4693698"/>
              <a:gd name="connsiteY70" fmla="*/ 3248025 h 6858000"/>
              <a:gd name="connsiteX71" fmla="*/ 4681941 w 4693698"/>
              <a:gd name="connsiteY71" fmla="*/ 3300412 h 6858000"/>
              <a:gd name="connsiteX72" fmla="*/ 4690339 w 4693698"/>
              <a:gd name="connsiteY72" fmla="*/ 3360737 h 6858000"/>
              <a:gd name="connsiteX73" fmla="*/ 4693698 w 4693698"/>
              <a:gd name="connsiteY73" fmla="*/ 3427412 h 6858000"/>
              <a:gd name="connsiteX74" fmla="*/ 4690339 w 4693698"/>
              <a:gd name="connsiteY74" fmla="*/ 3497262 h 6858000"/>
              <a:gd name="connsiteX75" fmla="*/ 4681941 w 4693698"/>
              <a:gd name="connsiteY75" fmla="*/ 3557587 h 6858000"/>
              <a:gd name="connsiteX76" fmla="*/ 4670184 w 4693698"/>
              <a:gd name="connsiteY76" fmla="*/ 3609975 h 6858000"/>
              <a:gd name="connsiteX77" fmla="*/ 4655067 w 4693698"/>
              <a:gd name="connsiteY77" fmla="*/ 3656012 h 6858000"/>
              <a:gd name="connsiteX78" fmla="*/ 4638271 w 4693698"/>
              <a:gd name="connsiteY78" fmla="*/ 3697287 h 6858000"/>
              <a:gd name="connsiteX79" fmla="*/ 4618116 w 4693698"/>
              <a:gd name="connsiteY79" fmla="*/ 3736975 h 6858000"/>
              <a:gd name="connsiteX80" fmla="*/ 4577806 w 4693698"/>
              <a:gd name="connsiteY80" fmla="*/ 3811587 h 6858000"/>
              <a:gd name="connsiteX81" fmla="*/ 4559330 w 4693698"/>
              <a:gd name="connsiteY81" fmla="*/ 3848100 h 6858000"/>
              <a:gd name="connsiteX82" fmla="*/ 4540854 w 4693698"/>
              <a:gd name="connsiteY82" fmla="*/ 3890962 h 6858000"/>
              <a:gd name="connsiteX83" fmla="*/ 4525739 w 4693698"/>
              <a:gd name="connsiteY83" fmla="*/ 3935412 h 6858000"/>
              <a:gd name="connsiteX84" fmla="*/ 4515661 w 4693698"/>
              <a:gd name="connsiteY84" fmla="*/ 3987800 h 6858000"/>
              <a:gd name="connsiteX85" fmla="*/ 4505583 w 4693698"/>
              <a:gd name="connsiteY85" fmla="*/ 4048125 h 6858000"/>
              <a:gd name="connsiteX86" fmla="*/ 4503903 w 4693698"/>
              <a:gd name="connsiteY86" fmla="*/ 4116387 h 6858000"/>
              <a:gd name="connsiteX87" fmla="*/ 4505583 w 4693698"/>
              <a:gd name="connsiteY87" fmla="*/ 4186237 h 6858000"/>
              <a:gd name="connsiteX88" fmla="*/ 4515661 w 4693698"/>
              <a:gd name="connsiteY88" fmla="*/ 4244975 h 6858000"/>
              <a:gd name="connsiteX89" fmla="*/ 4525739 w 4693698"/>
              <a:gd name="connsiteY89" fmla="*/ 4297362 h 6858000"/>
              <a:gd name="connsiteX90" fmla="*/ 4540854 w 4693698"/>
              <a:gd name="connsiteY90" fmla="*/ 4343400 h 6858000"/>
              <a:gd name="connsiteX91" fmla="*/ 4559330 w 4693698"/>
              <a:gd name="connsiteY91" fmla="*/ 4386262 h 6858000"/>
              <a:gd name="connsiteX92" fmla="*/ 4577806 w 4693698"/>
              <a:gd name="connsiteY92" fmla="*/ 4424362 h 6858000"/>
              <a:gd name="connsiteX93" fmla="*/ 4618116 w 4693698"/>
              <a:gd name="connsiteY93" fmla="*/ 4498975 h 6858000"/>
              <a:gd name="connsiteX94" fmla="*/ 4638271 w 4693698"/>
              <a:gd name="connsiteY94" fmla="*/ 4537075 h 6858000"/>
              <a:gd name="connsiteX95" fmla="*/ 4655067 w 4693698"/>
              <a:gd name="connsiteY95" fmla="*/ 4579937 h 6858000"/>
              <a:gd name="connsiteX96" fmla="*/ 4670184 w 4693698"/>
              <a:gd name="connsiteY96" fmla="*/ 4625975 h 6858000"/>
              <a:gd name="connsiteX97" fmla="*/ 4681941 w 4693698"/>
              <a:gd name="connsiteY97" fmla="*/ 4678362 h 6858000"/>
              <a:gd name="connsiteX98" fmla="*/ 4690339 w 4693698"/>
              <a:gd name="connsiteY98" fmla="*/ 4738687 h 6858000"/>
              <a:gd name="connsiteX99" fmla="*/ 4693698 w 4693698"/>
              <a:gd name="connsiteY99" fmla="*/ 4806950 h 6858000"/>
              <a:gd name="connsiteX100" fmla="*/ 4690339 w 4693698"/>
              <a:gd name="connsiteY100" fmla="*/ 4875212 h 6858000"/>
              <a:gd name="connsiteX101" fmla="*/ 4681941 w 4693698"/>
              <a:gd name="connsiteY101" fmla="*/ 4935537 h 6858000"/>
              <a:gd name="connsiteX102" fmla="*/ 4670184 w 4693698"/>
              <a:gd name="connsiteY102" fmla="*/ 4987925 h 6858000"/>
              <a:gd name="connsiteX103" fmla="*/ 4655067 w 4693698"/>
              <a:gd name="connsiteY103" fmla="*/ 5033962 h 6858000"/>
              <a:gd name="connsiteX104" fmla="*/ 4638271 w 4693698"/>
              <a:gd name="connsiteY104" fmla="*/ 5075237 h 6858000"/>
              <a:gd name="connsiteX105" fmla="*/ 4618116 w 4693698"/>
              <a:gd name="connsiteY105" fmla="*/ 5114925 h 6858000"/>
              <a:gd name="connsiteX106" fmla="*/ 4597961 w 4693698"/>
              <a:gd name="connsiteY106" fmla="*/ 5149850 h 6858000"/>
              <a:gd name="connsiteX107" fmla="*/ 4577806 w 4693698"/>
              <a:gd name="connsiteY107" fmla="*/ 5186362 h 6858000"/>
              <a:gd name="connsiteX108" fmla="*/ 4559330 w 4693698"/>
              <a:gd name="connsiteY108" fmla="*/ 5226050 h 6858000"/>
              <a:gd name="connsiteX109" fmla="*/ 4540854 w 4693698"/>
              <a:gd name="connsiteY109" fmla="*/ 5268912 h 6858000"/>
              <a:gd name="connsiteX110" fmla="*/ 4525739 w 4693698"/>
              <a:gd name="connsiteY110" fmla="*/ 5313362 h 6858000"/>
              <a:gd name="connsiteX111" fmla="*/ 4515661 w 4693698"/>
              <a:gd name="connsiteY111" fmla="*/ 5365750 h 6858000"/>
              <a:gd name="connsiteX112" fmla="*/ 4505583 w 4693698"/>
              <a:gd name="connsiteY112" fmla="*/ 5426075 h 6858000"/>
              <a:gd name="connsiteX113" fmla="*/ 4503903 w 4693698"/>
              <a:gd name="connsiteY113" fmla="*/ 5494337 h 6858000"/>
              <a:gd name="connsiteX114" fmla="*/ 4505583 w 4693698"/>
              <a:gd name="connsiteY114" fmla="*/ 5562600 h 6858000"/>
              <a:gd name="connsiteX115" fmla="*/ 4515661 w 4693698"/>
              <a:gd name="connsiteY115" fmla="*/ 5622925 h 6858000"/>
              <a:gd name="connsiteX116" fmla="*/ 4525739 w 4693698"/>
              <a:gd name="connsiteY116" fmla="*/ 5675312 h 6858000"/>
              <a:gd name="connsiteX117" fmla="*/ 4540854 w 4693698"/>
              <a:gd name="connsiteY117" fmla="*/ 5721350 h 6858000"/>
              <a:gd name="connsiteX118" fmla="*/ 4559330 w 4693698"/>
              <a:gd name="connsiteY118" fmla="*/ 5762625 h 6858000"/>
              <a:gd name="connsiteX119" fmla="*/ 4577806 w 4693698"/>
              <a:gd name="connsiteY119" fmla="*/ 5802312 h 6858000"/>
              <a:gd name="connsiteX120" fmla="*/ 4597961 w 4693698"/>
              <a:gd name="connsiteY120" fmla="*/ 5840412 h 6858000"/>
              <a:gd name="connsiteX121" fmla="*/ 4618116 w 4693698"/>
              <a:gd name="connsiteY121" fmla="*/ 5876925 h 6858000"/>
              <a:gd name="connsiteX122" fmla="*/ 4638271 w 4693698"/>
              <a:gd name="connsiteY122" fmla="*/ 5915025 h 6858000"/>
              <a:gd name="connsiteX123" fmla="*/ 4655067 w 4693698"/>
              <a:gd name="connsiteY123" fmla="*/ 5956300 h 6858000"/>
              <a:gd name="connsiteX124" fmla="*/ 4670184 w 4693698"/>
              <a:gd name="connsiteY124" fmla="*/ 6003925 h 6858000"/>
              <a:gd name="connsiteX125" fmla="*/ 4681941 w 4693698"/>
              <a:gd name="connsiteY125" fmla="*/ 6056312 h 6858000"/>
              <a:gd name="connsiteX126" fmla="*/ 4690339 w 4693698"/>
              <a:gd name="connsiteY126" fmla="*/ 6113462 h 6858000"/>
              <a:gd name="connsiteX127" fmla="*/ 4693698 w 4693698"/>
              <a:gd name="connsiteY127" fmla="*/ 6183312 h 6858000"/>
              <a:gd name="connsiteX128" fmla="*/ 4690339 w 4693698"/>
              <a:gd name="connsiteY128" fmla="*/ 6251575 h 6858000"/>
              <a:gd name="connsiteX129" fmla="*/ 4681941 w 4693698"/>
              <a:gd name="connsiteY129" fmla="*/ 6311900 h 6858000"/>
              <a:gd name="connsiteX130" fmla="*/ 4670184 w 4693698"/>
              <a:gd name="connsiteY130" fmla="*/ 6361112 h 6858000"/>
              <a:gd name="connsiteX131" fmla="*/ 4655067 w 4693698"/>
              <a:gd name="connsiteY131" fmla="*/ 6407150 h 6858000"/>
              <a:gd name="connsiteX132" fmla="*/ 4638271 w 4693698"/>
              <a:gd name="connsiteY132" fmla="*/ 6448425 h 6858000"/>
              <a:gd name="connsiteX133" fmla="*/ 4619796 w 4693698"/>
              <a:gd name="connsiteY133" fmla="*/ 6488112 h 6858000"/>
              <a:gd name="connsiteX134" fmla="*/ 4601320 w 4693698"/>
              <a:gd name="connsiteY134" fmla="*/ 6523037 h 6858000"/>
              <a:gd name="connsiteX135" fmla="*/ 4581165 w 4693698"/>
              <a:gd name="connsiteY135" fmla="*/ 6561137 h 6858000"/>
              <a:gd name="connsiteX136" fmla="*/ 4561010 w 4693698"/>
              <a:gd name="connsiteY136" fmla="*/ 6597650 h 6858000"/>
              <a:gd name="connsiteX137" fmla="*/ 4544214 w 4693698"/>
              <a:gd name="connsiteY137" fmla="*/ 6640512 h 6858000"/>
              <a:gd name="connsiteX138" fmla="*/ 4527418 w 4693698"/>
              <a:gd name="connsiteY138" fmla="*/ 6683375 h 6858000"/>
              <a:gd name="connsiteX139" fmla="*/ 4517340 w 4693698"/>
              <a:gd name="connsiteY139" fmla="*/ 6735762 h 6858000"/>
              <a:gd name="connsiteX140" fmla="*/ 4508943 w 4693698"/>
              <a:gd name="connsiteY140" fmla="*/ 6791325 h 6858000"/>
              <a:gd name="connsiteX141" fmla="*/ 4503903 w 4693698"/>
              <a:gd name="connsiteY141" fmla="*/ 6858000 h 6858000"/>
              <a:gd name="connsiteX142" fmla="*/ 1582057 w 4693698"/>
              <a:gd name="connsiteY142" fmla="*/ 6858000 h 6858000"/>
              <a:gd name="connsiteX143" fmla="*/ 420914 w 4693698"/>
              <a:gd name="connsiteY143" fmla="*/ 6858000 h 6858000"/>
              <a:gd name="connsiteX144" fmla="*/ 0 w 4693698"/>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693698" h="6858000">
                <a:moveTo>
                  <a:pt x="0" y="0"/>
                </a:moveTo>
                <a:lnTo>
                  <a:pt x="420914" y="0"/>
                </a:lnTo>
                <a:lnTo>
                  <a:pt x="1582057" y="0"/>
                </a:lnTo>
                <a:lnTo>
                  <a:pt x="4503903" y="0"/>
                </a:lnTo>
                <a:lnTo>
                  <a:pt x="4508943" y="66675"/>
                </a:lnTo>
                <a:lnTo>
                  <a:pt x="4517340" y="122237"/>
                </a:lnTo>
                <a:lnTo>
                  <a:pt x="4527418" y="174625"/>
                </a:lnTo>
                <a:lnTo>
                  <a:pt x="4544214" y="217487"/>
                </a:lnTo>
                <a:lnTo>
                  <a:pt x="4561010" y="260350"/>
                </a:lnTo>
                <a:lnTo>
                  <a:pt x="4581165" y="296862"/>
                </a:lnTo>
                <a:lnTo>
                  <a:pt x="4601320" y="334962"/>
                </a:lnTo>
                <a:lnTo>
                  <a:pt x="4619796" y="369887"/>
                </a:lnTo>
                <a:lnTo>
                  <a:pt x="4638271" y="409575"/>
                </a:lnTo>
                <a:lnTo>
                  <a:pt x="4655067" y="450850"/>
                </a:lnTo>
                <a:lnTo>
                  <a:pt x="4670184" y="496887"/>
                </a:lnTo>
                <a:lnTo>
                  <a:pt x="4681941" y="546100"/>
                </a:lnTo>
                <a:lnTo>
                  <a:pt x="4690339" y="606425"/>
                </a:lnTo>
                <a:lnTo>
                  <a:pt x="4693698" y="673100"/>
                </a:lnTo>
                <a:lnTo>
                  <a:pt x="4690339" y="744537"/>
                </a:lnTo>
                <a:lnTo>
                  <a:pt x="4681941" y="801687"/>
                </a:lnTo>
                <a:lnTo>
                  <a:pt x="4670184" y="854075"/>
                </a:lnTo>
                <a:lnTo>
                  <a:pt x="4655067" y="901700"/>
                </a:lnTo>
                <a:lnTo>
                  <a:pt x="4638271" y="942975"/>
                </a:lnTo>
                <a:lnTo>
                  <a:pt x="4618116" y="981075"/>
                </a:lnTo>
                <a:lnTo>
                  <a:pt x="4597961" y="1017587"/>
                </a:lnTo>
                <a:lnTo>
                  <a:pt x="4577806" y="1055687"/>
                </a:lnTo>
                <a:lnTo>
                  <a:pt x="4559330" y="1095375"/>
                </a:lnTo>
                <a:lnTo>
                  <a:pt x="4540854" y="1136650"/>
                </a:lnTo>
                <a:lnTo>
                  <a:pt x="4525739" y="1182687"/>
                </a:lnTo>
                <a:lnTo>
                  <a:pt x="4515661" y="1235075"/>
                </a:lnTo>
                <a:lnTo>
                  <a:pt x="4505583" y="1295400"/>
                </a:lnTo>
                <a:lnTo>
                  <a:pt x="4503903" y="1363662"/>
                </a:lnTo>
                <a:lnTo>
                  <a:pt x="4505583" y="1431925"/>
                </a:lnTo>
                <a:lnTo>
                  <a:pt x="4515661" y="1492250"/>
                </a:lnTo>
                <a:lnTo>
                  <a:pt x="4525739" y="1544637"/>
                </a:lnTo>
                <a:lnTo>
                  <a:pt x="4540854" y="1589087"/>
                </a:lnTo>
                <a:lnTo>
                  <a:pt x="4559330" y="1631950"/>
                </a:lnTo>
                <a:lnTo>
                  <a:pt x="4577806" y="1671637"/>
                </a:lnTo>
                <a:lnTo>
                  <a:pt x="4597961" y="1708150"/>
                </a:lnTo>
                <a:lnTo>
                  <a:pt x="4618116" y="1743075"/>
                </a:lnTo>
                <a:lnTo>
                  <a:pt x="4638271" y="1782762"/>
                </a:lnTo>
                <a:lnTo>
                  <a:pt x="4655067" y="1824037"/>
                </a:lnTo>
                <a:lnTo>
                  <a:pt x="4670184" y="1870075"/>
                </a:lnTo>
                <a:lnTo>
                  <a:pt x="4681941" y="1922462"/>
                </a:lnTo>
                <a:lnTo>
                  <a:pt x="4690339" y="1982787"/>
                </a:lnTo>
                <a:lnTo>
                  <a:pt x="4693698" y="2051050"/>
                </a:lnTo>
                <a:lnTo>
                  <a:pt x="4690339" y="2119312"/>
                </a:lnTo>
                <a:lnTo>
                  <a:pt x="4681941" y="2179637"/>
                </a:lnTo>
                <a:lnTo>
                  <a:pt x="4670184" y="2232025"/>
                </a:lnTo>
                <a:lnTo>
                  <a:pt x="4655067" y="2278062"/>
                </a:lnTo>
                <a:lnTo>
                  <a:pt x="4638271" y="2319337"/>
                </a:lnTo>
                <a:lnTo>
                  <a:pt x="4618116" y="2359025"/>
                </a:lnTo>
                <a:lnTo>
                  <a:pt x="4597961" y="2395537"/>
                </a:lnTo>
                <a:lnTo>
                  <a:pt x="4577806" y="2433637"/>
                </a:lnTo>
                <a:lnTo>
                  <a:pt x="4559330" y="2471737"/>
                </a:lnTo>
                <a:lnTo>
                  <a:pt x="4540854" y="2513012"/>
                </a:lnTo>
                <a:lnTo>
                  <a:pt x="4525739" y="2560637"/>
                </a:lnTo>
                <a:lnTo>
                  <a:pt x="4515661" y="2613025"/>
                </a:lnTo>
                <a:lnTo>
                  <a:pt x="4505583" y="2671762"/>
                </a:lnTo>
                <a:lnTo>
                  <a:pt x="4503903" y="2741612"/>
                </a:lnTo>
                <a:lnTo>
                  <a:pt x="4505583" y="2809875"/>
                </a:lnTo>
                <a:lnTo>
                  <a:pt x="4515661" y="2868612"/>
                </a:lnTo>
                <a:lnTo>
                  <a:pt x="4525739" y="2922587"/>
                </a:lnTo>
                <a:lnTo>
                  <a:pt x="4540854" y="2967037"/>
                </a:lnTo>
                <a:lnTo>
                  <a:pt x="4559330" y="3009900"/>
                </a:lnTo>
                <a:lnTo>
                  <a:pt x="4577806" y="3046412"/>
                </a:lnTo>
                <a:lnTo>
                  <a:pt x="4597961" y="3084512"/>
                </a:lnTo>
                <a:lnTo>
                  <a:pt x="4618116" y="3121025"/>
                </a:lnTo>
                <a:lnTo>
                  <a:pt x="4638271" y="3160712"/>
                </a:lnTo>
                <a:lnTo>
                  <a:pt x="4655067" y="3201987"/>
                </a:lnTo>
                <a:lnTo>
                  <a:pt x="4670184" y="3248025"/>
                </a:lnTo>
                <a:lnTo>
                  <a:pt x="4681941" y="3300412"/>
                </a:lnTo>
                <a:lnTo>
                  <a:pt x="4690339" y="3360737"/>
                </a:lnTo>
                <a:lnTo>
                  <a:pt x="4693698" y="3427412"/>
                </a:lnTo>
                <a:lnTo>
                  <a:pt x="4690339" y="3497262"/>
                </a:lnTo>
                <a:lnTo>
                  <a:pt x="4681941" y="3557587"/>
                </a:lnTo>
                <a:lnTo>
                  <a:pt x="4670184" y="3609975"/>
                </a:lnTo>
                <a:lnTo>
                  <a:pt x="4655067" y="3656012"/>
                </a:lnTo>
                <a:lnTo>
                  <a:pt x="4638271" y="3697287"/>
                </a:lnTo>
                <a:lnTo>
                  <a:pt x="4618116" y="3736975"/>
                </a:lnTo>
                <a:lnTo>
                  <a:pt x="4577806" y="3811587"/>
                </a:lnTo>
                <a:lnTo>
                  <a:pt x="4559330" y="3848100"/>
                </a:lnTo>
                <a:lnTo>
                  <a:pt x="4540854" y="3890962"/>
                </a:lnTo>
                <a:lnTo>
                  <a:pt x="4525739" y="3935412"/>
                </a:lnTo>
                <a:lnTo>
                  <a:pt x="4515661" y="3987800"/>
                </a:lnTo>
                <a:lnTo>
                  <a:pt x="4505583" y="4048125"/>
                </a:lnTo>
                <a:lnTo>
                  <a:pt x="4503903" y="4116387"/>
                </a:lnTo>
                <a:lnTo>
                  <a:pt x="4505583" y="4186237"/>
                </a:lnTo>
                <a:lnTo>
                  <a:pt x="4515661" y="4244975"/>
                </a:lnTo>
                <a:lnTo>
                  <a:pt x="4525739" y="4297362"/>
                </a:lnTo>
                <a:lnTo>
                  <a:pt x="4540854" y="4343400"/>
                </a:lnTo>
                <a:lnTo>
                  <a:pt x="4559330" y="4386262"/>
                </a:lnTo>
                <a:lnTo>
                  <a:pt x="4577806" y="4424362"/>
                </a:lnTo>
                <a:lnTo>
                  <a:pt x="4618116" y="4498975"/>
                </a:lnTo>
                <a:lnTo>
                  <a:pt x="4638271" y="4537075"/>
                </a:lnTo>
                <a:lnTo>
                  <a:pt x="4655067" y="4579937"/>
                </a:lnTo>
                <a:lnTo>
                  <a:pt x="4670184" y="4625975"/>
                </a:lnTo>
                <a:lnTo>
                  <a:pt x="4681941" y="4678362"/>
                </a:lnTo>
                <a:lnTo>
                  <a:pt x="4690339" y="4738687"/>
                </a:lnTo>
                <a:lnTo>
                  <a:pt x="4693698" y="4806950"/>
                </a:lnTo>
                <a:lnTo>
                  <a:pt x="4690339" y="4875212"/>
                </a:lnTo>
                <a:lnTo>
                  <a:pt x="4681941" y="4935537"/>
                </a:lnTo>
                <a:lnTo>
                  <a:pt x="4670184" y="4987925"/>
                </a:lnTo>
                <a:lnTo>
                  <a:pt x="4655067" y="5033962"/>
                </a:lnTo>
                <a:lnTo>
                  <a:pt x="4638271" y="5075237"/>
                </a:lnTo>
                <a:lnTo>
                  <a:pt x="4618116" y="5114925"/>
                </a:lnTo>
                <a:lnTo>
                  <a:pt x="4597961" y="5149850"/>
                </a:lnTo>
                <a:lnTo>
                  <a:pt x="4577806" y="5186362"/>
                </a:lnTo>
                <a:lnTo>
                  <a:pt x="4559330" y="5226050"/>
                </a:lnTo>
                <a:lnTo>
                  <a:pt x="4540854" y="5268912"/>
                </a:lnTo>
                <a:lnTo>
                  <a:pt x="4525739" y="5313362"/>
                </a:lnTo>
                <a:lnTo>
                  <a:pt x="4515661" y="5365750"/>
                </a:lnTo>
                <a:lnTo>
                  <a:pt x="4505583" y="5426075"/>
                </a:lnTo>
                <a:lnTo>
                  <a:pt x="4503903" y="5494337"/>
                </a:lnTo>
                <a:lnTo>
                  <a:pt x="4505583" y="5562600"/>
                </a:lnTo>
                <a:lnTo>
                  <a:pt x="4515661" y="5622925"/>
                </a:lnTo>
                <a:lnTo>
                  <a:pt x="4525739" y="5675312"/>
                </a:lnTo>
                <a:lnTo>
                  <a:pt x="4540854" y="5721350"/>
                </a:lnTo>
                <a:lnTo>
                  <a:pt x="4559330" y="5762625"/>
                </a:lnTo>
                <a:lnTo>
                  <a:pt x="4577806" y="5802312"/>
                </a:lnTo>
                <a:lnTo>
                  <a:pt x="4597961" y="5840412"/>
                </a:lnTo>
                <a:lnTo>
                  <a:pt x="4618116" y="5876925"/>
                </a:lnTo>
                <a:lnTo>
                  <a:pt x="4638271" y="5915025"/>
                </a:lnTo>
                <a:lnTo>
                  <a:pt x="4655067" y="5956300"/>
                </a:lnTo>
                <a:lnTo>
                  <a:pt x="4670184" y="6003925"/>
                </a:lnTo>
                <a:lnTo>
                  <a:pt x="4681941" y="6056312"/>
                </a:lnTo>
                <a:lnTo>
                  <a:pt x="4690339" y="6113462"/>
                </a:lnTo>
                <a:lnTo>
                  <a:pt x="4693698" y="6183312"/>
                </a:lnTo>
                <a:lnTo>
                  <a:pt x="4690339" y="6251575"/>
                </a:lnTo>
                <a:lnTo>
                  <a:pt x="4681941" y="6311900"/>
                </a:lnTo>
                <a:lnTo>
                  <a:pt x="4670184" y="6361112"/>
                </a:lnTo>
                <a:lnTo>
                  <a:pt x="4655067" y="6407150"/>
                </a:lnTo>
                <a:lnTo>
                  <a:pt x="4638271" y="6448425"/>
                </a:lnTo>
                <a:lnTo>
                  <a:pt x="4619796" y="6488112"/>
                </a:lnTo>
                <a:lnTo>
                  <a:pt x="4601320" y="6523037"/>
                </a:lnTo>
                <a:lnTo>
                  <a:pt x="4581165" y="6561137"/>
                </a:lnTo>
                <a:lnTo>
                  <a:pt x="4561010" y="6597650"/>
                </a:lnTo>
                <a:lnTo>
                  <a:pt x="4544214" y="6640512"/>
                </a:lnTo>
                <a:lnTo>
                  <a:pt x="4527418" y="6683375"/>
                </a:lnTo>
                <a:lnTo>
                  <a:pt x="4517340" y="6735762"/>
                </a:lnTo>
                <a:lnTo>
                  <a:pt x="4508943" y="6791325"/>
                </a:lnTo>
                <a:lnTo>
                  <a:pt x="4503903" y="6858000"/>
                </a:lnTo>
                <a:lnTo>
                  <a:pt x="1582057" y="6858000"/>
                </a:lnTo>
                <a:lnTo>
                  <a:pt x="420914" y="6858000"/>
                </a:lnTo>
                <a:lnTo>
                  <a:pt x="0" y="6858000"/>
                </a:lnTo>
                <a:close/>
              </a:path>
            </a:pathLst>
          </a:custGeom>
          <a:solidFill>
            <a:schemeClr val="tx1"/>
          </a:solidFill>
          <a:ln w="0">
            <a:noFill/>
            <a:prstDash val="solid"/>
            <a:round/>
            <a:headEnd/>
            <a:tailEnd/>
          </a:ln>
        </p:spPr>
        <p:txBody>
          <a:bodyPr wrap="square">
            <a:noAutofit/>
          </a:bodyPr>
          <a:lstStyle/>
          <a:p>
            <a:endParaRPr lang="en-US" dirty="0"/>
          </a:p>
        </p:txBody>
      </p:sp>
      <p:sp>
        <p:nvSpPr>
          <p:cNvPr id="79" name="Freeform: Shape 78">
            <a:extLst>
              <a:ext uri="{FF2B5EF4-FFF2-40B4-BE49-F238E27FC236}">
                <a16:creationId xmlns:a16="http://schemas.microsoft.com/office/drawing/2014/main" id="{B47765B4-4036-4622-8B6B-AB9832B66B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4693698" cy="6858000"/>
          </a:xfrm>
          <a:custGeom>
            <a:avLst/>
            <a:gdLst>
              <a:gd name="connsiteX0" fmla="*/ 0 w 4693698"/>
              <a:gd name="connsiteY0" fmla="*/ 0 h 6858000"/>
              <a:gd name="connsiteX1" fmla="*/ 420914 w 4693698"/>
              <a:gd name="connsiteY1" fmla="*/ 0 h 6858000"/>
              <a:gd name="connsiteX2" fmla="*/ 1582057 w 4693698"/>
              <a:gd name="connsiteY2" fmla="*/ 0 h 6858000"/>
              <a:gd name="connsiteX3" fmla="*/ 4503903 w 4693698"/>
              <a:gd name="connsiteY3" fmla="*/ 0 h 6858000"/>
              <a:gd name="connsiteX4" fmla="*/ 4508943 w 4693698"/>
              <a:gd name="connsiteY4" fmla="*/ 66675 h 6858000"/>
              <a:gd name="connsiteX5" fmla="*/ 4517340 w 4693698"/>
              <a:gd name="connsiteY5" fmla="*/ 122237 h 6858000"/>
              <a:gd name="connsiteX6" fmla="*/ 4527418 w 4693698"/>
              <a:gd name="connsiteY6" fmla="*/ 174625 h 6858000"/>
              <a:gd name="connsiteX7" fmla="*/ 4544214 w 4693698"/>
              <a:gd name="connsiteY7" fmla="*/ 217487 h 6858000"/>
              <a:gd name="connsiteX8" fmla="*/ 4561010 w 4693698"/>
              <a:gd name="connsiteY8" fmla="*/ 260350 h 6858000"/>
              <a:gd name="connsiteX9" fmla="*/ 4581165 w 4693698"/>
              <a:gd name="connsiteY9" fmla="*/ 296862 h 6858000"/>
              <a:gd name="connsiteX10" fmla="*/ 4601320 w 4693698"/>
              <a:gd name="connsiteY10" fmla="*/ 334962 h 6858000"/>
              <a:gd name="connsiteX11" fmla="*/ 4619796 w 4693698"/>
              <a:gd name="connsiteY11" fmla="*/ 369887 h 6858000"/>
              <a:gd name="connsiteX12" fmla="*/ 4638271 w 4693698"/>
              <a:gd name="connsiteY12" fmla="*/ 409575 h 6858000"/>
              <a:gd name="connsiteX13" fmla="*/ 4655067 w 4693698"/>
              <a:gd name="connsiteY13" fmla="*/ 450850 h 6858000"/>
              <a:gd name="connsiteX14" fmla="*/ 4670184 w 4693698"/>
              <a:gd name="connsiteY14" fmla="*/ 496887 h 6858000"/>
              <a:gd name="connsiteX15" fmla="*/ 4681941 w 4693698"/>
              <a:gd name="connsiteY15" fmla="*/ 546100 h 6858000"/>
              <a:gd name="connsiteX16" fmla="*/ 4690339 w 4693698"/>
              <a:gd name="connsiteY16" fmla="*/ 606425 h 6858000"/>
              <a:gd name="connsiteX17" fmla="*/ 4693698 w 4693698"/>
              <a:gd name="connsiteY17" fmla="*/ 673100 h 6858000"/>
              <a:gd name="connsiteX18" fmla="*/ 4690339 w 4693698"/>
              <a:gd name="connsiteY18" fmla="*/ 744537 h 6858000"/>
              <a:gd name="connsiteX19" fmla="*/ 4681941 w 4693698"/>
              <a:gd name="connsiteY19" fmla="*/ 801687 h 6858000"/>
              <a:gd name="connsiteX20" fmla="*/ 4670184 w 4693698"/>
              <a:gd name="connsiteY20" fmla="*/ 854075 h 6858000"/>
              <a:gd name="connsiteX21" fmla="*/ 4655067 w 4693698"/>
              <a:gd name="connsiteY21" fmla="*/ 901700 h 6858000"/>
              <a:gd name="connsiteX22" fmla="*/ 4638271 w 4693698"/>
              <a:gd name="connsiteY22" fmla="*/ 942975 h 6858000"/>
              <a:gd name="connsiteX23" fmla="*/ 4618116 w 4693698"/>
              <a:gd name="connsiteY23" fmla="*/ 981075 h 6858000"/>
              <a:gd name="connsiteX24" fmla="*/ 4597961 w 4693698"/>
              <a:gd name="connsiteY24" fmla="*/ 1017587 h 6858000"/>
              <a:gd name="connsiteX25" fmla="*/ 4577806 w 4693698"/>
              <a:gd name="connsiteY25" fmla="*/ 1055687 h 6858000"/>
              <a:gd name="connsiteX26" fmla="*/ 4559330 w 4693698"/>
              <a:gd name="connsiteY26" fmla="*/ 1095375 h 6858000"/>
              <a:gd name="connsiteX27" fmla="*/ 4540854 w 4693698"/>
              <a:gd name="connsiteY27" fmla="*/ 1136650 h 6858000"/>
              <a:gd name="connsiteX28" fmla="*/ 4525739 w 4693698"/>
              <a:gd name="connsiteY28" fmla="*/ 1182687 h 6858000"/>
              <a:gd name="connsiteX29" fmla="*/ 4515661 w 4693698"/>
              <a:gd name="connsiteY29" fmla="*/ 1235075 h 6858000"/>
              <a:gd name="connsiteX30" fmla="*/ 4505583 w 4693698"/>
              <a:gd name="connsiteY30" fmla="*/ 1295400 h 6858000"/>
              <a:gd name="connsiteX31" fmla="*/ 4503903 w 4693698"/>
              <a:gd name="connsiteY31" fmla="*/ 1363662 h 6858000"/>
              <a:gd name="connsiteX32" fmla="*/ 4505583 w 4693698"/>
              <a:gd name="connsiteY32" fmla="*/ 1431925 h 6858000"/>
              <a:gd name="connsiteX33" fmla="*/ 4515661 w 4693698"/>
              <a:gd name="connsiteY33" fmla="*/ 1492250 h 6858000"/>
              <a:gd name="connsiteX34" fmla="*/ 4525739 w 4693698"/>
              <a:gd name="connsiteY34" fmla="*/ 1544637 h 6858000"/>
              <a:gd name="connsiteX35" fmla="*/ 4540854 w 4693698"/>
              <a:gd name="connsiteY35" fmla="*/ 1589087 h 6858000"/>
              <a:gd name="connsiteX36" fmla="*/ 4559330 w 4693698"/>
              <a:gd name="connsiteY36" fmla="*/ 1631950 h 6858000"/>
              <a:gd name="connsiteX37" fmla="*/ 4577806 w 4693698"/>
              <a:gd name="connsiteY37" fmla="*/ 1671637 h 6858000"/>
              <a:gd name="connsiteX38" fmla="*/ 4597961 w 4693698"/>
              <a:gd name="connsiteY38" fmla="*/ 1708150 h 6858000"/>
              <a:gd name="connsiteX39" fmla="*/ 4618116 w 4693698"/>
              <a:gd name="connsiteY39" fmla="*/ 1743075 h 6858000"/>
              <a:gd name="connsiteX40" fmla="*/ 4638271 w 4693698"/>
              <a:gd name="connsiteY40" fmla="*/ 1782762 h 6858000"/>
              <a:gd name="connsiteX41" fmla="*/ 4655067 w 4693698"/>
              <a:gd name="connsiteY41" fmla="*/ 1824037 h 6858000"/>
              <a:gd name="connsiteX42" fmla="*/ 4670184 w 4693698"/>
              <a:gd name="connsiteY42" fmla="*/ 1870075 h 6858000"/>
              <a:gd name="connsiteX43" fmla="*/ 4681941 w 4693698"/>
              <a:gd name="connsiteY43" fmla="*/ 1922462 h 6858000"/>
              <a:gd name="connsiteX44" fmla="*/ 4690339 w 4693698"/>
              <a:gd name="connsiteY44" fmla="*/ 1982787 h 6858000"/>
              <a:gd name="connsiteX45" fmla="*/ 4693698 w 4693698"/>
              <a:gd name="connsiteY45" fmla="*/ 2051050 h 6858000"/>
              <a:gd name="connsiteX46" fmla="*/ 4690339 w 4693698"/>
              <a:gd name="connsiteY46" fmla="*/ 2119312 h 6858000"/>
              <a:gd name="connsiteX47" fmla="*/ 4681941 w 4693698"/>
              <a:gd name="connsiteY47" fmla="*/ 2179637 h 6858000"/>
              <a:gd name="connsiteX48" fmla="*/ 4670184 w 4693698"/>
              <a:gd name="connsiteY48" fmla="*/ 2232025 h 6858000"/>
              <a:gd name="connsiteX49" fmla="*/ 4655067 w 4693698"/>
              <a:gd name="connsiteY49" fmla="*/ 2278062 h 6858000"/>
              <a:gd name="connsiteX50" fmla="*/ 4638271 w 4693698"/>
              <a:gd name="connsiteY50" fmla="*/ 2319337 h 6858000"/>
              <a:gd name="connsiteX51" fmla="*/ 4618116 w 4693698"/>
              <a:gd name="connsiteY51" fmla="*/ 2359025 h 6858000"/>
              <a:gd name="connsiteX52" fmla="*/ 4597961 w 4693698"/>
              <a:gd name="connsiteY52" fmla="*/ 2395537 h 6858000"/>
              <a:gd name="connsiteX53" fmla="*/ 4577806 w 4693698"/>
              <a:gd name="connsiteY53" fmla="*/ 2433637 h 6858000"/>
              <a:gd name="connsiteX54" fmla="*/ 4559330 w 4693698"/>
              <a:gd name="connsiteY54" fmla="*/ 2471737 h 6858000"/>
              <a:gd name="connsiteX55" fmla="*/ 4540854 w 4693698"/>
              <a:gd name="connsiteY55" fmla="*/ 2513012 h 6858000"/>
              <a:gd name="connsiteX56" fmla="*/ 4525739 w 4693698"/>
              <a:gd name="connsiteY56" fmla="*/ 2560637 h 6858000"/>
              <a:gd name="connsiteX57" fmla="*/ 4515661 w 4693698"/>
              <a:gd name="connsiteY57" fmla="*/ 2613025 h 6858000"/>
              <a:gd name="connsiteX58" fmla="*/ 4505583 w 4693698"/>
              <a:gd name="connsiteY58" fmla="*/ 2671762 h 6858000"/>
              <a:gd name="connsiteX59" fmla="*/ 4503903 w 4693698"/>
              <a:gd name="connsiteY59" fmla="*/ 2741612 h 6858000"/>
              <a:gd name="connsiteX60" fmla="*/ 4505583 w 4693698"/>
              <a:gd name="connsiteY60" fmla="*/ 2809875 h 6858000"/>
              <a:gd name="connsiteX61" fmla="*/ 4515661 w 4693698"/>
              <a:gd name="connsiteY61" fmla="*/ 2868612 h 6858000"/>
              <a:gd name="connsiteX62" fmla="*/ 4525739 w 4693698"/>
              <a:gd name="connsiteY62" fmla="*/ 2922587 h 6858000"/>
              <a:gd name="connsiteX63" fmla="*/ 4540854 w 4693698"/>
              <a:gd name="connsiteY63" fmla="*/ 2967037 h 6858000"/>
              <a:gd name="connsiteX64" fmla="*/ 4559330 w 4693698"/>
              <a:gd name="connsiteY64" fmla="*/ 3009900 h 6858000"/>
              <a:gd name="connsiteX65" fmla="*/ 4577806 w 4693698"/>
              <a:gd name="connsiteY65" fmla="*/ 3046412 h 6858000"/>
              <a:gd name="connsiteX66" fmla="*/ 4597961 w 4693698"/>
              <a:gd name="connsiteY66" fmla="*/ 3084512 h 6858000"/>
              <a:gd name="connsiteX67" fmla="*/ 4618116 w 4693698"/>
              <a:gd name="connsiteY67" fmla="*/ 3121025 h 6858000"/>
              <a:gd name="connsiteX68" fmla="*/ 4638271 w 4693698"/>
              <a:gd name="connsiteY68" fmla="*/ 3160712 h 6858000"/>
              <a:gd name="connsiteX69" fmla="*/ 4655067 w 4693698"/>
              <a:gd name="connsiteY69" fmla="*/ 3201987 h 6858000"/>
              <a:gd name="connsiteX70" fmla="*/ 4670184 w 4693698"/>
              <a:gd name="connsiteY70" fmla="*/ 3248025 h 6858000"/>
              <a:gd name="connsiteX71" fmla="*/ 4681941 w 4693698"/>
              <a:gd name="connsiteY71" fmla="*/ 3300412 h 6858000"/>
              <a:gd name="connsiteX72" fmla="*/ 4690339 w 4693698"/>
              <a:gd name="connsiteY72" fmla="*/ 3360737 h 6858000"/>
              <a:gd name="connsiteX73" fmla="*/ 4693698 w 4693698"/>
              <a:gd name="connsiteY73" fmla="*/ 3427412 h 6858000"/>
              <a:gd name="connsiteX74" fmla="*/ 4690339 w 4693698"/>
              <a:gd name="connsiteY74" fmla="*/ 3497262 h 6858000"/>
              <a:gd name="connsiteX75" fmla="*/ 4681941 w 4693698"/>
              <a:gd name="connsiteY75" fmla="*/ 3557587 h 6858000"/>
              <a:gd name="connsiteX76" fmla="*/ 4670184 w 4693698"/>
              <a:gd name="connsiteY76" fmla="*/ 3609975 h 6858000"/>
              <a:gd name="connsiteX77" fmla="*/ 4655067 w 4693698"/>
              <a:gd name="connsiteY77" fmla="*/ 3656012 h 6858000"/>
              <a:gd name="connsiteX78" fmla="*/ 4638271 w 4693698"/>
              <a:gd name="connsiteY78" fmla="*/ 3697287 h 6858000"/>
              <a:gd name="connsiteX79" fmla="*/ 4618116 w 4693698"/>
              <a:gd name="connsiteY79" fmla="*/ 3736975 h 6858000"/>
              <a:gd name="connsiteX80" fmla="*/ 4577806 w 4693698"/>
              <a:gd name="connsiteY80" fmla="*/ 3811587 h 6858000"/>
              <a:gd name="connsiteX81" fmla="*/ 4559330 w 4693698"/>
              <a:gd name="connsiteY81" fmla="*/ 3848100 h 6858000"/>
              <a:gd name="connsiteX82" fmla="*/ 4540854 w 4693698"/>
              <a:gd name="connsiteY82" fmla="*/ 3890962 h 6858000"/>
              <a:gd name="connsiteX83" fmla="*/ 4525739 w 4693698"/>
              <a:gd name="connsiteY83" fmla="*/ 3935412 h 6858000"/>
              <a:gd name="connsiteX84" fmla="*/ 4515661 w 4693698"/>
              <a:gd name="connsiteY84" fmla="*/ 3987800 h 6858000"/>
              <a:gd name="connsiteX85" fmla="*/ 4505583 w 4693698"/>
              <a:gd name="connsiteY85" fmla="*/ 4048125 h 6858000"/>
              <a:gd name="connsiteX86" fmla="*/ 4503903 w 4693698"/>
              <a:gd name="connsiteY86" fmla="*/ 4116387 h 6858000"/>
              <a:gd name="connsiteX87" fmla="*/ 4505583 w 4693698"/>
              <a:gd name="connsiteY87" fmla="*/ 4186237 h 6858000"/>
              <a:gd name="connsiteX88" fmla="*/ 4515661 w 4693698"/>
              <a:gd name="connsiteY88" fmla="*/ 4244975 h 6858000"/>
              <a:gd name="connsiteX89" fmla="*/ 4525739 w 4693698"/>
              <a:gd name="connsiteY89" fmla="*/ 4297362 h 6858000"/>
              <a:gd name="connsiteX90" fmla="*/ 4540854 w 4693698"/>
              <a:gd name="connsiteY90" fmla="*/ 4343400 h 6858000"/>
              <a:gd name="connsiteX91" fmla="*/ 4559330 w 4693698"/>
              <a:gd name="connsiteY91" fmla="*/ 4386262 h 6858000"/>
              <a:gd name="connsiteX92" fmla="*/ 4577806 w 4693698"/>
              <a:gd name="connsiteY92" fmla="*/ 4424362 h 6858000"/>
              <a:gd name="connsiteX93" fmla="*/ 4618116 w 4693698"/>
              <a:gd name="connsiteY93" fmla="*/ 4498975 h 6858000"/>
              <a:gd name="connsiteX94" fmla="*/ 4638271 w 4693698"/>
              <a:gd name="connsiteY94" fmla="*/ 4537075 h 6858000"/>
              <a:gd name="connsiteX95" fmla="*/ 4655067 w 4693698"/>
              <a:gd name="connsiteY95" fmla="*/ 4579937 h 6858000"/>
              <a:gd name="connsiteX96" fmla="*/ 4670184 w 4693698"/>
              <a:gd name="connsiteY96" fmla="*/ 4625975 h 6858000"/>
              <a:gd name="connsiteX97" fmla="*/ 4681941 w 4693698"/>
              <a:gd name="connsiteY97" fmla="*/ 4678362 h 6858000"/>
              <a:gd name="connsiteX98" fmla="*/ 4690339 w 4693698"/>
              <a:gd name="connsiteY98" fmla="*/ 4738687 h 6858000"/>
              <a:gd name="connsiteX99" fmla="*/ 4693698 w 4693698"/>
              <a:gd name="connsiteY99" fmla="*/ 4806950 h 6858000"/>
              <a:gd name="connsiteX100" fmla="*/ 4690339 w 4693698"/>
              <a:gd name="connsiteY100" fmla="*/ 4875212 h 6858000"/>
              <a:gd name="connsiteX101" fmla="*/ 4681941 w 4693698"/>
              <a:gd name="connsiteY101" fmla="*/ 4935537 h 6858000"/>
              <a:gd name="connsiteX102" fmla="*/ 4670184 w 4693698"/>
              <a:gd name="connsiteY102" fmla="*/ 4987925 h 6858000"/>
              <a:gd name="connsiteX103" fmla="*/ 4655067 w 4693698"/>
              <a:gd name="connsiteY103" fmla="*/ 5033962 h 6858000"/>
              <a:gd name="connsiteX104" fmla="*/ 4638271 w 4693698"/>
              <a:gd name="connsiteY104" fmla="*/ 5075237 h 6858000"/>
              <a:gd name="connsiteX105" fmla="*/ 4618116 w 4693698"/>
              <a:gd name="connsiteY105" fmla="*/ 5114925 h 6858000"/>
              <a:gd name="connsiteX106" fmla="*/ 4597961 w 4693698"/>
              <a:gd name="connsiteY106" fmla="*/ 5149850 h 6858000"/>
              <a:gd name="connsiteX107" fmla="*/ 4577806 w 4693698"/>
              <a:gd name="connsiteY107" fmla="*/ 5186362 h 6858000"/>
              <a:gd name="connsiteX108" fmla="*/ 4559330 w 4693698"/>
              <a:gd name="connsiteY108" fmla="*/ 5226050 h 6858000"/>
              <a:gd name="connsiteX109" fmla="*/ 4540854 w 4693698"/>
              <a:gd name="connsiteY109" fmla="*/ 5268912 h 6858000"/>
              <a:gd name="connsiteX110" fmla="*/ 4525739 w 4693698"/>
              <a:gd name="connsiteY110" fmla="*/ 5313362 h 6858000"/>
              <a:gd name="connsiteX111" fmla="*/ 4515661 w 4693698"/>
              <a:gd name="connsiteY111" fmla="*/ 5365750 h 6858000"/>
              <a:gd name="connsiteX112" fmla="*/ 4505583 w 4693698"/>
              <a:gd name="connsiteY112" fmla="*/ 5426075 h 6858000"/>
              <a:gd name="connsiteX113" fmla="*/ 4503903 w 4693698"/>
              <a:gd name="connsiteY113" fmla="*/ 5494337 h 6858000"/>
              <a:gd name="connsiteX114" fmla="*/ 4505583 w 4693698"/>
              <a:gd name="connsiteY114" fmla="*/ 5562600 h 6858000"/>
              <a:gd name="connsiteX115" fmla="*/ 4515661 w 4693698"/>
              <a:gd name="connsiteY115" fmla="*/ 5622925 h 6858000"/>
              <a:gd name="connsiteX116" fmla="*/ 4525739 w 4693698"/>
              <a:gd name="connsiteY116" fmla="*/ 5675312 h 6858000"/>
              <a:gd name="connsiteX117" fmla="*/ 4540854 w 4693698"/>
              <a:gd name="connsiteY117" fmla="*/ 5721350 h 6858000"/>
              <a:gd name="connsiteX118" fmla="*/ 4559330 w 4693698"/>
              <a:gd name="connsiteY118" fmla="*/ 5762625 h 6858000"/>
              <a:gd name="connsiteX119" fmla="*/ 4577806 w 4693698"/>
              <a:gd name="connsiteY119" fmla="*/ 5802312 h 6858000"/>
              <a:gd name="connsiteX120" fmla="*/ 4597961 w 4693698"/>
              <a:gd name="connsiteY120" fmla="*/ 5840412 h 6858000"/>
              <a:gd name="connsiteX121" fmla="*/ 4618116 w 4693698"/>
              <a:gd name="connsiteY121" fmla="*/ 5876925 h 6858000"/>
              <a:gd name="connsiteX122" fmla="*/ 4638271 w 4693698"/>
              <a:gd name="connsiteY122" fmla="*/ 5915025 h 6858000"/>
              <a:gd name="connsiteX123" fmla="*/ 4655067 w 4693698"/>
              <a:gd name="connsiteY123" fmla="*/ 5956300 h 6858000"/>
              <a:gd name="connsiteX124" fmla="*/ 4670184 w 4693698"/>
              <a:gd name="connsiteY124" fmla="*/ 6003925 h 6858000"/>
              <a:gd name="connsiteX125" fmla="*/ 4681941 w 4693698"/>
              <a:gd name="connsiteY125" fmla="*/ 6056312 h 6858000"/>
              <a:gd name="connsiteX126" fmla="*/ 4690339 w 4693698"/>
              <a:gd name="connsiteY126" fmla="*/ 6113462 h 6858000"/>
              <a:gd name="connsiteX127" fmla="*/ 4693698 w 4693698"/>
              <a:gd name="connsiteY127" fmla="*/ 6183312 h 6858000"/>
              <a:gd name="connsiteX128" fmla="*/ 4690339 w 4693698"/>
              <a:gd name="connsiteY128" fmla="*/ 6251575 h 6858000"/>
              <a:gd name="connsiteX129" fmla="*/ 4681941 w 4693698"/>
              <a:gd name="connsiteY129" fmla="*/ 6311900 h 6858000"/>
              <a:gd name="connsiteX130" fmla="*/ 4670184 w 4693698"/>
              <a:gd name="connsiteY130" fmla="*/ 6361112 h 6858000"/>
              <a:gd name="connsiteX131" fmla="*/ 4655067 w 4693698"/>
              <a:gd name="connsiteY131" fmla="*/ 6407150 h 6858000"/>
              <a:gd name="connsiteX132" fmla="*/ 4638271 w 4693698"/>
              <a:gd name="connsiteY132" fmla="*/ 6448425 h 6858000"/>
              <a:gd name="connsiteX133" fmla="*/ 4619796 w 4693698"/>
              <a:gd name="connsiteY133" fmla="*/ 6488112 h 6858000"/>
              <a:gd name="connsiteX134" fmla="*/ 4601320 w 4693698"/>
              <a:gd name="connsiteY134" fmla="*/ 6523037 h 6858000"/>
              <a:gd name="connsiteX135" fmla="*/ 4581165 w 4693698"/>
              <a:gd name="connsiteY135" fmla="*/ 6561137 h 6858000"/>
              <a:gd name="connsiteX136" fmla="*/ 4561010 w 4693698"/>
              <a:gd name="connsiteY136" fmla="*/ 6597650 h 6858000"/>
              <a:gd name="connsiteX137" fmla="*/ 4544214 w 4693698"/>
              <a:gd name="connsiteY137" fmla="*/ 6640512 h 6858000"/>
              <a:gd name="connsiteX138" fmla="*/ 4527418 w 4693698"/>
              <a:gd name="connsiteY138" fmla="*/ 6683375 h 6858000"/>
              <a:gd name="connsiteX139" fmla="*/ 4517340 w 4693698"/>
              <a:gd name="connsiteY139" fmla="*/ 6735762 h 6858000"/>
              <a:gd name="connsiteX140" fmla="*/ 4508943 w 4693698"/>
              <a:gd name="connsiteY140" fmla="*/ 6791325 h 6858000"/>
              <a:gd name="connsiteX141" fmla="*/ 4503903 w 4693698"/>
              <a:gd name="connsiteY141" fmla="*/ 6858000 h 6858000"/>
              <a:gd name="connsiteX142" fmla="*/ 1582057 w 4693698"/>
              <a:gd name="connsiteY142" fmla="*/ 6858000 h 6858000"/>
              <a:gd name="connsiteX143" fmla="*/ 420914 w 4693698"/>
              <a:gd name="connsiteY143" fmla="*/ 6858000 h 6858000"/>
              <a:gd name="connsiteX144" fmla="*/ 0 w 4693698"/>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693698" h="6858000">
                <a:moveTo>
                  <a:pt x="0" y="0"/>
                </a:moveTo>
                <a:lnTo>
                  <a:pt x="420914" y="0"/>
                </a:lnTo>
                <a:lnTo>
                  <a:pt x="1582057" y="0"/>
                </a:lnTo>
                <a:lnTo>
                  <a:pt x="4503903" y="0"/>
                </a:lnTo>
                <a:lnTo>
                  <a:pt x="4508943" y="66675"/>
                </a:lnTo>
                <a:lnTo>
                  <a:pt x="4517340" y="122237"/>
                </a:lnTo>
                <a:lnTo>
                  <a:pt x="4527418" y="174625"/>
                </a:lnTo>
                <a:lnTo>
                  <a:pt x="4544214" y="217487"/>
                </a:lnTo>
                <a:lnTo>
                  <a:pt x="4561010" y="260350"/>
                </a:lnTo>
                <a:lnTo>
                  <a:pt x="4581165" y="296862"/>
                </a:lnTo>
                <a:lnTo>
                  <a:pt x="4601320" y="334962"/>
                </a:lnTo>
                <a:lnTo>
                  <a:pt x="4619796" y="369887"/>
                </a:lnTo>
                <a:lnTo>
                  <a:pt x="4638271" y="409575"/>
                </a:lnTo>
                <a:lnTo>
                  <a:pt x="4655067" y="450850"/>
                </a:lnTo>
                <a:lnTo>
                  <a:pt x="4670184" y="496887"/>
                </a:lnTo>
                <a:lnTo>
                  <a:pt x="4681941" y="546100"/>
                </a:lnTo>
                <a:lnTo>
                  <a:pt x="4690339" y="606425"/>
                </a:lnTo>
                <a:lnTo>
                  <a:pt x="4693698" y="673100"/>
                </a:lnTo>
                <a:lnTo>
                  <a:pt x="4690339" y="744537"/>
                </a:lnTo>
                <a:lnTo>
                  <a:pt x="4681941" y="801687"/>
                </a:lnTo>
                <a:lnTo>
                  <a:pt x="4670184" y="854075"/>
                </a:lnTo>
                <a:lnTo>
                  <a:pt x="4655067" y="901700"/>
                </a:lnTo>
                <a:lnTo>
                  <a:pt x="4638271" y="942975"/>
                </a:lnTo>
                <a:lnTo>
                  <a:pt x="4618116" y="981075"/>
                </a:lnTo>
                <a:lnTo>
                  <a:pt x="4597961" y="1017587"/>
                </a:lnTo>
                <a:lnTo>
                  <a:pt x="4577806" y="1055687"/>
                </a:lnTo>
                <a:lnTo>
                  <a:pt x="4559330" y="1095375"/>
                </a:lnTo>
                <a:lnTo>
                  <a:pt x="4540854" y="1136650"/>
                </a:lnTo>
                <a:lnTo>
                  <a:pt x="4525739" y="1182687"/>
                </a:lnTo>
                <a:lnTo>
                  <a:pt x="4515661" y="1235075"/>
                </a:lnTo>
                <a:lnTo>
                  <a:pt x="4505583" y="1295400"/>
                </a:lnTo>
                <a:lnTo>
                  <a:pt x="4503903" y="1363662"/>
                </a:lnTo>
                <a:lnTo>
                  <a:pt x="4505583" y="1431925"/>
                </a:lnTo>
                <a:lnTo>
                  <a:pt x="4515661" y="1492250"/>
                </a:lnTo>
                <a:lnTo>
                  <a:pt x="4525739" y="1544637"/>
                </a:lnTo>
                <a:lnTo>
                  <a:pt x="4540854" y="1589087"/>
                </a:lnTo>
                <a:lnTo>
                  <a:pt x="4559330" y="1631950"/>
                </a:lnTo>
                <a:lnTo>
                  <a:pt x="4577806" y="1671637"/>
                </a:lnTo>
                <a:lnTo>
                  <a:pt x="4597961" y="1708150"/>
                </a:lnTo>
                <a:lnTo>
                  <a:pt x="4618116" y="1743075"/>
                </a:lnTo>
                <a:lnTo>
                  <a:pt x="4638271" y="1782762"/>
                </a:lnTo>
                <a:lnTo>
                  <a:pt x="4655067" y="1824037"/>
                </a:lnTo>
                <a:lnTo>
                  <a:pt x="4670184" y="1870075"/>
                </a:lnTo>
                <a:lnTo>
                  <a:pt x="4681941" y="1922462"/>
                </a:lnTo>
                <a:lnTo>
                  <a:pt x="4690339" y="1982787"/>
                </a:lnTo>
                <a:lnTo>
                  <a:pt x="4693698" y="2051050"/>
                </a:lnTo>
                <a:lnTo>
                  <a:pt x="4690339" y="2119312"/>
                </a:lnTo>
                <a:lnTo>
                  <a:pt x="4681941" y="2179637"/>
                </a:lnTo>
                <a:lnTo>
                  <a:pt x="4670184" y="2232025"/>
                </a:lnTo>
                <a:lnTo>
                  <a:pt x="4655067" y="2278062"/>
                </a:lnTo>
                <a:lnTo>
                  <a:pt x="4638271" y="2319337"/>
                </a:lnTo>
                <a:lnTo>
                  <a:pt x="4618116" y="2359025"/>
                </a:lnTo>
                <a:lnTo>
                  <a:pt x="4597961" y="2395537"/>
                </a:lnTo>
                <a:lnTo>
                  <a:pt x="4577806" y="2433637"/>
                </a:lnTo>
                <a:lnTo>
                  <a:pt x="4559330" y="2471737"/>
                </a:lnTo>
                <a:lnTo>
                  <a:pt x="4540854" y="2513012"/>
                </a:lnTo>
                <a:lnTo>
                  <a:pt x="4525739" y="2560637"/>
                </a:lnTo>
                <a:lnTo>
                  <a:pt x="4515661" y="2613025"/>
                </a:lnTo>
                <a:lnTo>
                  <a:pt x="4505583" y="2671762"/>
                </a:lnTo>
                <a:lnTo>
                  <a:pt x="4503903" y="2741612"/>
                </a:lnTo>
                <a:lnTo>
                  <a:pt x="4505583" y="2809875"/>
                </a:lnTo>
                <a:lnTo>
                  <a:pt x="4515661" y="2868612"/>
                </a:lnTo>
                <a:lnTo>
                  <a:pt x="4525739" y="2922587"/>
                </a:lnTo>
                <a:lnTo>
                  <a:pt x="4540854" y="2967037"/>
                </a:lnTo>
                <a:lnTo>
                  <a:pt x="4559330" y="3009900"/>
                </a:lnTo>
                <a:lnTo>
                  <a:pt x="4577806" y="3046412"/>
                </a:lnTo>
                <a:lnTo>
                  <a:pt x="4597961" y="3084512"/>
                </a:lnTo>
                <a:lnTo>
                  <a:pt x="4618116" y="3121025"/>
                </a:lnTo>
                <a:lnTo>
                  <a:pt x="4638271" y="3160712"/>
                </a:lnTo>
                <a:lnTo>
                  <a:pt x="4655067" y="3201987"/>
                </a:lnTo>
                <a:lnTo>
                  <a:pt x="4670184" y="3248025"/>
                </a:lnTo>
                <a:lnTo>
                  <a:pt x="4681941" y="3300412"/>
                </a:lnTo>
                <a:lnTo>
                  <a:pt x="4690339" y="3360737"/>
                </a:lnTo>
                <a:lnTo>
                  <a:pt x="4693698" y="3427412"/>
                </a:lnTo>
                <a:lnTo>
                  <a:pt x="4690339" y="3497262"/>
                </a:lnTo>
                <a:lnTo>
                  <a:pt x="4681941" y="3557587"/>
                </a:lnTo>
                <a:lnTo>
                  <a:pt x="4670184" y="3609975"/>
                </a:lnTo>
                <a:lnTo>
                  <a:pt x="4655067" y="3656012"/>
                </a:lnTo>
                <a:lnTo>
                  <a:pt x="4638271" y="3697287"/>
                </a:lnTo>
                <a:lnTo>
                  <a:pt x="4618116" y="3736975"/>
                </a:lnTo>
                <a:lnTo>
                  <a:pt x="4577806" y="3811587"/>
                </a:lnTo>
                <a:lnTo>
                  <a:pt x="4559330" y="3848100"/>
                </a:lnTo>
                <a:lnTo>
                  <a:pt x="4540854" y="3890962"/>
                </a:lnTo>
                <a:lnTo>
                  <a:pt x="4525739" y="3935412"/>
                </a:lnTo>
                <a:lnTo>
                  <a:pt x="4515661" y="3987800"/>
                </a:lnTo>
                <a:lnTo>
                  <a:pt x="4505583" y="4048125"/>
                </a:lnTo>
                <a:lnTo>
                  <a:pt x="4503903" y="4116387"/>
                </a:lnTo>
                <a:lnTo>
                  <a:pt x="4505583" y="4186237"/>
                </a:lnTo>
                <a:lnTo>
                  <a:pt x="4515661" y="4244975"/>
                </a:lnTo>
                <a:lnTo>
                  <a:pt x="4525739" y="4297362"/>
                </a:lnTo>
                <a:lnTo>
                  <a:pt x="4540854" y="4343400"/>
                </a:lnTo>
                <a:lnTo>
                  <a:pt x="4559330" y="4386262"/>
                </a:lnTo>
                <a:lnTo>
                  <a:pt x="4577806" y="4424362"/>
                </a:lnTo>
                <a:lnTo>
                  <a:pt x="4618116" y="4498975"/>
                </a:lnTo>
                <a:lnTo>
                  <a:pt x="4638271" y="4537075"/>
                </a:lnTo>
                <a:lnTo>
                  <a:pt x="4655067" y="4579937"/>
                </a:lnTo>
                <a:lnTo>
                  <a:pt x="4670184" y="4625975"/>
                </a:lnTo>
                <a:lnTo>
                  <a:pt x="4681941" y="4678362"/>
                </a:lnTo>
                <a:lnTo>
                  <a:pt x="4690339" y="4738687"/>
                </a:lnTo>
                <a:lnTo>
                  <a:pt x="4693698" y="4806950"/>
                </a:lnTo>
                <a:lnTo>
                  <a:pt x="4690339" y="4875212"/>
                </a:lnTo>
                <a:lnTo>
                  <a:pt x="4681941" y="4935537"/>
                </a:lnTo>
                <a:lnTo>
                  <a:pt x="4670184" y="4987925"/>
                </a:lnTo>
                <a:lnTo>
                  <a:pt x="4655067" y="5033962"/>
                </a:lnTo>
                <a:lnTo>
                  <a:pt x="4638271" y="5075237"/>
                </a:lnTo>
                <a:lnTo>
                  <a:pt x="4618116" y="5114925"/>
                </a:lnTo>
                <a:lnTo>
                  <a:pt x="4597961" y="5149850"/>
                </a:lnTo>
                <a:lnTo>
                  <a:pt x="4577806" y="5186362"/>
                </a:lnTo>
                <a:lnTo>
                  <a:pt x="4559330" y="5226050"/>
                </a:lnTo>
                <a:lnTo>
                  <a:pt x="4540854" y="5268912"/>
                </a:lnTo>
                <a:lnTo>
                  <a:pt x="4525739" y="5313362"/>
                </a:lnTo>
                <a:lnTo>
                  <a:pt x="4515661" y="5365750"/>
                </a:lnTo>
                <a:lnTo>
                  <a:pt x="4505583" y="5426075"/>
                </a:lnTo>
                <a:lnTo>
                  <a:pt x="4503903" y="5494337"/>
                </a:lnTo>
                <a:lnTo>
                  <a:pt x="4505583" y="5562600"/>
                </a:lnTo>
                <a:lnTo>
                  <a:pt x="4515661" y="5622925"/>
                </a:lnTo>
                <a:lnTo>
                  <a:pt x="4525739" y="5675312"/>
                </a:lnTo>
                <a:lnTo>
                  <a:pt x="4540854" y="5721350"/>
                </a:lnTo>
                <a:lnTo>
                  <a:pt x="4559330" y="5762625"/>
                </a:lnTo>
                <a:lnTo>
                  <a:pt x="4577806" y="5802312"/>
                </a:lnTo>
                <a:lnTo>
                  <a:pt x="4597961" y="5840412"/>
                </a:lnTo>
                <a:lnTo>
                  <a:pt x="4618116" y="5876925"/>
                </a:lnTo>
                <a:lnTo>
                  <a:pt x="4638271" y="5915025"/>
                </a:lnTo>
                <a:lnTo>
                  <a:pt x="4655067" y="5956300"/>
                </a:lnTo>
                <a:lnTo>
                  <a:pt x="4670184" y="6003925"/>
                </a:lnTo>
                <a:lnTo>
                  <a:pt x="4681941" y="6056312"/>
                </a:lnTo>
                <a:lnTo>
                  <a:pt x="4690339" y="6113462"/>
                </a:lnTo>
                <a:lnTo>
                  <a:pt x="4693698" y="6183312"/>
                </a:lnTo>
                <a:lnTo>
                  <a:pt x="4690339" y="6251575"/>
                </a:lnTo>
                <a:lnTo>
                  <a:pt x="4681941" y="6311900"/>
                </a:lnTo>
                <a:lnTo>
                  <a:pt x="4670184" y="6361112"/>
                </a:lnTo>
                <a:lnTo>
                  <a:pt x="4655067" y="6407150"/>
                </a:lnTo>
                <a:lnTo>
                  <a:pt x="4638271" y="6448425"/>
                </a:lnTo>
                <a:lnTo>
                  <a:pt x="4619796" y="6488112"/>
                </a:lnTo>
                <a:lnTo>
                  <a:pt x="4601320" y="6523037"/>
                </a:lnTo>
                <a:lnTo>
                  <a:pt x="4581165" y="6561137"/>
                </a:lnTo>
                <a:lnTo>
                  <a:pt x="4561010" y="6597650"/>
                </a:lnTo>
                <a:lnTo>
                  <a:pt x="4544214" y="6640512"/>
                </a:lnTo>
                <a:lnTo>
                  <a:pt x="4527418" y="6683375"/>
                </a:lnTo>
                <a:lnTo>
                  <a:pt x="4517340" y="6735762"/>
                </a:lnTo>
                <a:lnTo>
                  <a:pt x="4508943" y="6791325"/>
                </a:lnTo>
                <a:lnTo>
                  <a:pt x="4503903" y="6858000"/>
                </a:lnTo>
                <a:lnTo>
                  <a:pt x="1582057" y="6858000"/>
                </a:lnTo>
                <a:lnTo>
                  <a:pt x="420914" y="6858000"/>
                </a:lnTo>
                <a:lnTo>
                  <a:pt x="0"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2" name="Title 1">
            <a:extLst>
              <a:ext uri="{FF2B5EF4-FFF2-40B4-BE49-F238E27FC236}">
                <a16:creationId xmlns:a16="http://schemas.microsoft.com/office/drawing/2014/main" id="{27A7177A-D18A-4A8C-8959-60B4436CC6D2}"/>
              </a:ext>
            </a:extLst>
          </p:cNvPr>
          <p:cNvSpPr>
            <a:spLocks noGrp="1"/>
          </p:cNvSpPr>
          <p:nvPr>
            <p:ph type="title"/>
          </p:nvPr>
        </p:nvSpPr>
        <p:spPr>
          <a:xfrm>
            <a:off x="765051" y="662399"/>
            <a:ext cx="3661798" cy="4724609"/>
          </a:xfrm>
        </p:spPr>
        <p:txBody>
          <a:bodyPr anchor="t">
            <a:normAutofit fontScale="90000"/>
          </a:bodyPr>
          <a:lstStyle/>
          <a:p>
            <a:r>
              <a:rPr lang="el-GR" sz="1100" dirty="0">
                <a:solidFill>
                  <a:schemeClr val="bg1"/>
                </a:solidFill>
                <a:latin typeface="Abadi" panose="020B0604020202020204" pitchFamily="34" charset="0"/>
              </a:rPr>
              <a:t> </a:t>
            </a:r>
            <a:r>
              <a:rPr lang="el-GR" sz="2000" dirty="0">
                <a:solidFill>
                  <a:schemeClr val="bg1"/>
                </a:solidFill>
                <a:latin typeface="Abadi" panose="020B0604020202020204" pitchFamily="34" charset="0"/>
              </a:rPr>
              <a:t>Ο</a:t>
            </a:r>
            <a:r>
              <a:rPr lang="el-GR" sz="1100" dirty="0">
                <a:solidFill>
                  <a:schemeClr val="bg1"/>
                </a:solidFill>
                <a:latin typeface="Abadi" panose="020B0604020202020204" pitchFamily="34" charset="0"/>
              </a:rPr>
              <a:t> </a:t>
            </a:r>
            <a:r>
              <a:rPr lang="el-GR" sz="2200" dirty="0">
                <a:solidFill>
                  <a:schemeClr val="bg1"/>
                </a:solidFill>
                <a:latin typeface="Abadi" panose="020B0604020202020204" pitchFamily="34" charset="0"/>
              </a:rPr>
              <a:t>Γρηγόρης Αυξεντίου ήταν Ελληνοκύπριος αγωνιστής της ΕΟΚΑ,</a:t>
            </a:r>
            <a:br>
              <a:rPr lang="el-GR" sz="2200" dirty="0">
                <a:latin typeface="Abadi" panose="020B0604020202020204" pitchFamily="34" charset="0"/>
              </a:rPr>
            </a:br>
            <a:r>
              <a:rPr lang="el-GR" sz="2200" dirty="0">
                <a:solidFill>
                  <a:schemeClr val="bg1"/>
                </a:solidFill>
                <a:latin typeface="Abadi" panose="020B0604020202020204" pitchFamily="34" charset="0"/>
              </a:rPr>
              <a:t> κατά τον Απελευθερωτικό Αγώνα του 1955-59 εναντίον της Αγγλικής κατοχής.</a:t>
            </a:r>
            <a:br>
              <a:rPr lang="el-GR" sz="2200" dirty="0">
                <a:latin typeface="Abadi" panose="020B0604020202020204" pitchFamily="34" charset="0"/>
              </a:rPr>
            </a:br>
            <a:br>
              <a:rPr lang="el-GR" sz="2200" dirty="0">
                <a:latin typeface="Abadi" panose="020B0604020202020204" pitchFamily="34" charset="0"/>
              </a:rPr>
            </a:br>
            <a:r>
              <a:rPr lang="el-GR" sz="2200" dirty="0">
                <a:solidFill>
                  <a:schemeClr val="bg1"/>
                </a:solidFill>
                <a:latin typeface="Abadi" panose="020B0604020202020204" pitchFamily="34" charset="0"/>
              </a:rPr>
              <a:t>Γεννήθηκε στη Λύση Αμμοχώστου στις 22 Φεβρουαρίου 1928.</a:t>
            </a:r>
            <a:br>
              <a:rPr lang="el-GR" sz="2200" dirty="0">
                <a:latin typeface="Abadi" panose="020B0604020202020204" pitchFamily="34" charset="0"/>
              </a:rPr>
            </a:br>
            <a:br>
              <a:rPr lang="el-GR" sz="2200" dirty="0">
                <a:latin typeface="Abadi" panose="020B0604020202020204" pitchFamily="34" charset="0"/>
              </a:rPr>
            </a:br>
            <a:r>
              <a:rPr lang="el-GR" sz="2200" dirty="0">
                <a:solidFill>
                  <a:schemeClr val="bg1"/>
                </a:solidFill>
                <a:latin typeface="Abadi" panose="020B0604020202020204" pitchFamily="34" charset="0"/>
              </a:rPr>
              <a:t>Σκοτώθηκε από τους Άγγλους στη μάχη κοντά στην Ιερά Μονή Μαχαιρά ,Λευκωσία </a:t>
            </a:r>
            <a:br>
              <a:rPr lang="el-GR" sz="2200" dirty="0">
                <a:latin typeface="Abadi" panose="020B0604020202020204" pitchFamily="34" charset="0"/>
              </a:rPr>
            </a:br>
            <a:r>
              <a:rPr lang="el-GR" sz="2200" dirty="0">
                <a:solidFill>
                  <a:schemeClr val="bg1"/>
                </a:solidFill>
                <a:latin typeface="Abadi" panose="020B0604020202020204" pitchFamily="34" charset="0"/>
              </a:rPr>
              <a:t>3 Μαρτίου 1957. Ο Γρηγόρησ Αυξεντίου ήταν μόλις 29 ετών.</a:t>
            </a:r>
            <a:br>
              <a:rPr lang="el-GR" sz="2200" dirty="0">
                <a:latin typeface="Abadi" panose="020B0604020202020204" pitchFamily="34" charset="0"/>
              </a:rPr>
            </a:br>
            <a:br>
              <a:rPr lang="el-GR" sz="2200" dirty="0">
                <a:latin typeface="Abadi" panose="020B0604020202020204" pitchFamily="34" charset="0"/>
              </a:rPr>
            </a:br>
            <a:r>
              <a:rPr lang="el-GR" sz="2200" dirty="0">
                <a:solidFill>
                  <a:schemeClr val="bg1"/>
                </a:solidFill>
                <a:latin typeface="Abadi" panose="020B0604020202020204" pitchFamily="34" charset="0"/>
              </a:rPr>
              <a:t>¨Ηταν γνωστός με το ψευδόνυμο Ζήδρος και μετά ονομάστηκε ¨ Σταυραετός του Μαχαιρά¨</a:t>
            </a:r>
            <a:br>
              <a:rPr lang="el-GR" sz="2200" dirty="0">
                <a:latin typeface="Abadi" panose="020B0604020202020204" pitchFamily="34" charset="0"/>
              </a:rPr>
            </a:br>
            <a:br>
              <a:rPr lang="el-GR" sz="1800" dirty="0">
                <a:latin typeface="Abadi" panose="020B0604020202020204" pitchFamily="34" charset="0"/>
              </a:rPr>
            </a:br>
            <a:br>
              <a:rPr lang="el-GR" sz="1100" dirty="0">
                <a:latin typeface="Abadi" panose="020B0604020202020204" pitchFamily="34" charset="0"/>
              </a:rPr>
            </a:br>
            <a:endParaRPr lang="en-CY" sz="1100" dirty="0">
              <a:solidFill>
                <a:schemeClr val="bg1"/>
              </a:solidFill>
              <a:latin typeface="Abadi" panose="020B0604020202020204" pitchFamily="34" charset="0"/>
            </a:endParaRPr>
          </a:p>
        </p:txBody>
      </p:sp>
      <p:sp>
        <p:nvSpPr>
          <p:cNvPr id="1030" name="Content Placeholder 1029">
            <a:extLst>
              <a:ext uri="{FF2B5EF4-FFF2-40B4-BE49-F238E27FC236}">
                <a16:creationId xmlns:a16="http://schemas.microsoft.com/office/drawing/2014/main" id="{98E17C99-31C2-E739-296B-788E8FBB7681}"/>
              </a:ext>
            </a:extLst>
          </p:cNvPr>
          <p:cNvSpPr>
            <a:spLocks noGrp="1"/>
          </p:cNvSpPr>
          <p:nvPr>
            <p:ph idx="1"/>
          </p:nvPr>
        </p:nvSpPr>
        <p:spPr>
          <a:xfrm>
            <a:off x="-5098382" y="523854"/>
            <a:ext cx="3384000" cy="3844800"/>
          </a:xfrm>
        </p:spPr>
        <p:txBody>
          <a:bodyPr>
            <a:normAutofit/>
          </a:bodyPr>
          <a:lstStyle/>
          <a:p>
            <a:endParaRPr lang="en-US" sz="2000" dirty="0">
              <a:solidFill>
                <a:schemeClr val="bg1">
                  <a:alpha val="60000"/>
                </a:schemeClr>
              </a:solidFill>
            </a:endParaRPr>
          </a:p>
        </p:txBody>
      </p:sp>
    </p:spTree>
    <p:extLst>
      <p:ext uri="{BB962C8B-B14F-4D97-AF65-F5344CB8AC3E}">
        <p14:creationId xmlns:p14="http://schemas.microsoft.com/office/powerpoint/2010/main" val="404347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28">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9CB2B9B0-BEC6-4B04-8330-3C3AFD5F35B3}"/>
              </a:ext>
            </a:extLst>
          </p:cNvPr>
          <p:cNvSpPr>
            <a:spLocks noGrp="1"/>
          </p:cNvSpPr>
          <p:nvPr>
            <p:ph type="title"/>
          </p:nvPr>
        </p:nvSpPr>
        <p:spPr>
          <a:xfrm>
            <a:off x="420176" y="144503"/>
            <a:ext cx="5541697" cy="6722595"/>
          </a:xfrm>
        </p:spPr>
        <p:txBody>
          <a:bodyPr anchor="b">
            <a:normAutofit fontScale="90000"/>
          </a:bodyPr>
          <a:lstStyle/>
          <a:p>
            <a:r>
              <a:rPr lang="el-GR" sz="2000" dirty="0">
                <a:solidFill>
                  <a:schemeClr val="bg1"/>
                </a:solidFill>
                <a:latin typeface="Abadi" panose="020B0604020104020204" pitchFamily="34" charset="0"/>
              </a:rPr>
              <a:t>Είχε ηγετικές ικανότητες και του δόθηκε η θέση του υπαρχηγού της ΕΟΚΑ, της μεγαλύτερης απελευθερωτικής οργάνωσης την Κύπρο. Κύριος στόχος η Ένωση της Κύπρου με την Ελλάδα.</a:t>
            </a:r>
            <a:br>
              <a:rPr lang="el-GR" sz="2000" dirty="0">
                <a:solidFill>
                  <a:schemeClr val="bg1"/>
                </a:solidFill>
                <a:latin typeface="Abadi" panose="020B0604020104020204" pitchFamily="34" charset="0"/>
              </a:rPr>
            </a:br>
            <a:br>
              <a:rPr lang="el-GR" sz="2000" dirty="0">
                <a:solidFill>
                  <a:schemeClr val="bg1"/>
                </a:solidFill>
                <a:latin typeface="Abadi" panose="020B0604020104020204" pitchFamily="34" charset="0"/>
              </a:rPr>
            </a:br>
            <a:r>
              <a:rPr lang="el-GR" sz="2000" dirty="0">
                <a:solidFill>
                  <a:schemeClr val="bg1"/>
                </a:solidFill>
                <a:latin typeface="Abadi" panose="020B0604020104020204" pitchFamily="34" charset="0"/>
              </a:rPr>
              <a:t>Προδόθηκε από ένα βοσκό, οτι ο Αυξεντίου και η ομάδα του κρύβονταν σε μια σπηλιά κοντά στη Μονή Μαχαιρά στο όρος Τροόδους.</a:t>
            </a:r>
            <a:br>
              <a:rPr lang="el-GR" sz="2000" dirty="0">
                <a:solidFill>
                  <a:schemeClr val="bg1"/>
                </a:solidFill>
                <a:latin typeface="Abadi" panose="020B0604020104020204" pitchFamily="34" charset="0"/>
              </a:rPr>
            </a:br>
            <a:br>
              <a:rPr lang="el-GR" sz="2000" dirty="0">
                <a:solidFill>
                  <a:schemeClr val="bg1"/>
                </a:solidFill>
                <a:latin typeface="Abadi" panose="020B0604020104020204" pitchFamily="34" charset="0"/>
              </a:rPr>
            </a:br>
            <a:r>
              <a:rPr lang="el-GR" sz="2000" dirty="0">
                <a:solidFill>
                  <a:schemeClr val="bg1"/>
                </a:solidFill>
                <a:latin typeface="Abadi" panose="020B0604020104020204" pitchFamily="34" charset="0"/>
              </a:rPr>
              <a:t>Οι Άγγλοι περικύκλωσαν τη σπηλιά και κάλεσαν τον Αυξεντίου να παραδοθεί. Του φώναξαν </a:t>
            </a:r>
            <a:br>
              <a:rPr lang="el-GR" sz="2000" dirty="0">
                <a:solidFill>
                  <a:schemeClr val="bg1"/>
                </a:solidFill>
                <a:latin typeface="Abadi" panose="020B0604020104020204" pitchFamily="34" charset="0"/>
              </a:rPr>
            </a:br>
            <a:r>
              <a:rPr lang="el-GR" sz="2000" dirty="0">
                <a:solidFill>
                  <a:schemeClr val="bg1"/>
                </a:solidFill>
                <a:latin typeface="Abadi" panose="020B0604020104020204" pitchFamily="34" charset="0"/>
              </a:rPr>
              <a:t>¨Ρίξε τα όπλα σου και παραδώσου,αλλιώς θα επιτεθούμε¨ . </a:t>
            </a:r>
            <a:br>
              <a:rPr lang="el-GR" sz="2000" dirty="0">
                <a:solidFill>
                  <a:schemeClr val="bg1"/>
                </a:solidFill>
                <a:latin typeface="Abadi" panose="020B0604020104020204" pitchFamily="34" charset="0"/>
              </a:rPr>
            </a:br>
            <a:br>
              <a:rPr lang="el-GR" sz="2000" dirty="0">
                <a:solidFill>
                  <a:schemeClr val="bg1"/>
                </a:solidFill>
                <a:latin typeface="Abadi" panose="020B0604020104020204" pitchFamily="34" charset="0"/>
              </a:rPr>
            </a:br>
            <a:r>
              <a:rPr lang="el-GR" sz="2000" dirty="0">
                <a:solidFill>
                  <a:schemeClr val="bg1"/>
                </a:solidFill>
                <a:latin typeface="Abadi" panose="020B0604020104020204" pitchFamily="34" charset="0"/>
              </a:rPr>
              <a:t>Ο Αυξεντίου απάντησε ¨Μολών λαβέ¨.</a:t>
            </a:r>
            <a:br>
              <a:rPr lang="el-GR" sz="2000" dirty="0">
                <a:solidFill>
                  <a:schemeClr val="bg1"/>
                </a:solidFill>
                <a:latin typeface="Abadi" panose="020B0604020104020204" pitchFamily="34" charset="0"/>
              </a:rPr>
            </a:br>
            <a:br>
              <a:rPr lang="el-GR" sz="2000" dirty="0">
                <a:solidFill>
                  <a:schemeClr val="bg1"/>
                </a:solidFill>
                <a:latin typeface="Abadi" panose="020B0604020104020204" pitchFamily="34" charset="0"/>
              </a:rPr>
            </a:br>
            <a:r>
              <a:rPr lang="el-GR" sz="2000" dirty="0">
                <a:solidFill>
                  <a:schemeClr val="bg1"/>
                </a:solidFill>
                <a:latin typeface="Abadi" panose="020B0604020104020204" pitchFamily="34" charset="0"/>
              </a:rPr>
              <a:t>Έγινε μεγάλη μάχη περίπου 10 ώρες μεταξύ τους. Οι Άγγλοι φώναξαν ενισχύσεις με ελικόπτερα. Στο τέλος </a:t>
            </a:r>
            <a:br>
              <a:rPr lang="el-GR" sz="2000" dirty="0">
                <a:solidFill>
                  <a:schemeClr val="bg1"/>
                </a:solidFill>
                <a:latin typeface="Abadi" panose="020B0604020104020204" pitchFamily="34" charset="0"/>
              </a:rPr>
            </a:br>
            <a:r>
              <a:rPr lang="el-GR" sz="2000" dirty="0">
                <a:solidFill>
                  <a:schemeClr val="bg1"/>
                </a:solidFill>
                <a:latin typeface="Abadi" panose="020B0604020104020204" pitchFamily="34" charset="0"/>
              </a:rPr>
              <a:t>έριξαν βόμβες πετρελαίου και έκαψαν τον Αυξεντίου.</a:t>
            </a:r>
            <a:br>
              <a:rPr lang="el-GR" sz="2000" dirty="0">
                <a:solidFill>
                  <a:schemeClr val="bg1"/>
                </a:solidFill>
                <a:latin typeface="Abadi" panose="020B0604020104020204" pitchFamily="34" charset="0"/>
              </a:rPr>
            </a:br>
            <a:br>
              <a:rPr lang="el-GR" sz="2000" dirty="0">
                <a:solidFill>
                  <a:schemeClr val="bg1"/>
                </a:solidFill>
                <a:latin typeface="Abadi" panose="020B0604020104020204" pitchFamily="34" charset="0"/>
              </a:rPr>
            </a:br>
            <a:r>
              <a:rPr lang="el-GR" sz="2000" dirty="0">
                <a:solidFill>
                  <a:schemeClr val="bg1"/>
                </a:solidFill>
                <a:latin typeface="Abadi" panose="020B0604020104020204" pitchFamily="34" charset="0"/>
              </a:rPr>
              <a:t>Το πτώμα του απανθρακωμένου ήρωα τάφηκε στις Κεντρικές Φυλακές,γνωστό σήμερα ως </a:t>
            </a:r>
            <a:br>
              <a:rPr lang="el-GR" sz="2000" dirty="0">
                <a:solidFill>
                  <a:schemeClr val="bg1"/>
                </a:solidFill>
                <a:latin typeface="Abadi" panose="020B0604020104020204" pitchFamily="34" charset="0"/>
              </a:rPr>
            </a:br>
            <a:r>
              <a:rPr lang="el-GR" sz="2000" dirty="0">
                <a:solidFill>
                  <a:schemeClr val="bg1"/>
                </a:solidFill>
                <a:latin typeface="Abadi" panose="020B0604020104020204" pitchFamily="34" charset="0"/>
              </a:rPr>
              <a:t>¨Φυλακισμένα Μνήματα¨</a:t>
            </a:r>
            <a:br>
              <a:rPr lang="el-GR" sz="2000" dirty="0">
                <a:solidFill>
                  <a:schemeClr val="bg1"/>
                </a:solidFill>
                <a:latin typeface="Abadi" panose="020B0604020104020204" pitchFamily="34" charset="0"/>
              </a:rPr>
            </a:br>
            <a:br>
              <a:rPr lang="el-GR" sz="2000" dirty="0">
                <a:solidFill>
                  <a:schemeClr val="bg1"/>
                </a:solidFill>
                <a:latin typeface="Abadi" panose="020B0604020104020204" pitchFamily="34" charset="0"/>
              </a:rPr>
            </a:br>
            <a:br>
              <a:rPr lang="el-GR" sz="1000" dirty="0">
                <a:solidFill>
                  <a:schemeClr val="bg1"/>
                </a:solidFill>
                <a:latin typeface="Abadi" panose="020B0604020104020204" pitchFamily="34" charset="0"/>
              </a:rPr>
            </a:br>
            <a:br>
              <a:rPr lang="el-GR" sz="1000" dirty="0">
                <a:solidFill>
                  <a:schemeClr val="bg1"/>
                </a:solidFill>
                <a:latin typeface="Abadi" panose="020B0604020104020204" pitchFamily="34" charset="0"/>
              </a:rPr>
            </a:br>
            <a:br>
              <a:rPr lang="el-GR" sz="1000" dirty="0">
                <a:solidFill>
                  <a:schemeClr val="bg1"/>
                </a:solidFill>
                <a:latin typeface="Abadi" panose="020B0604020104020204" pitchFamily="34" charset="0"/>
              </a:rPr>
            </a:br>
            <a:endParaRPr lang="en-CY" sz="1000" dirty="0">
              <a:solidFill>
                <a:schemeClr val="bg1"/>
              </a:solidFill>
              <a:latin typeface="Abadi" panose="020B0604020104020204" pitchFamily="34" charset="0"/>
            </a:endParaRPr>
          </a:p>
        </p:txBody>
      </p:sp>
      <p:cxnSp>
        <p:nvCxnSpPr>
          <p:cNvPr id="37" name="Straight Connector 30">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1873" y="1749756"/>
            <a:ext cx="471830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4" name="Content Placeholder 10">
            <a:extLst>
              <a:ext uri="{FF2B5EF4-FFF2-40B4-BE49-F238E27FC236}">
                <a16:creationId xmlns:a16="http://schemas.microsoft.com/office/drawing/2014/main" id="{F7681483-196B-9CA9-F6A8-3E7EB66AA088}"/>
              </a:ext>
            </a:extLst>
          </p:cNvPr>
          <p:cNvSpPr>
            <a:spLocks noGrp="1"/>
          </p:cNvSpPr>
          <p:nvPr>
            <p:ph idx="1"/>
          </p:nvPr>
        </p:nvSpPr>
        <p:spPr>
          <a:xfrm>
            <a:off x="1097794" y="6592521"/>
            <a:ext cx="4586513" cy="241952"/>
          </a:xfrm>
        </p:spPr>
        <p:txBody>
          <a:bodyPr anchor="ctr">
            <a:normAutofit fontScale="62500" lnSpcReduction="20000"/>
          </a:bodyPr>
          <a:lstStyle/>
          <a:p>
            <a:endParaRPr lang="en-US" sz="2000" dirty="0">
              <a:solidFill>
                <a:schemeClr val="bg1"/>
              </a:solidFill>
            </a:endParaRPr>
          </a:p>
        </p:txBody>
      </p:sp>
      <p:pic>
        <p:nvPicPr>
          <p:cNvPr id="7" name="Picture 6" descr="A picture containing person, person, wearing, military uniform&#10;&#10;Description automatically generated">
            <a:extLst>
              <a:ext uri="{FF2B5EF4-FFF2-40B4-BE49-F238E27FC236}">
                <a16:creationId xmlns:a16="http://schemas.microsoft.com/office/drawing/2014/main" id="{4E01D7EA-9271-4863-BC2D-CDF37BA26EFF}"/>
              </a:ext>
            </a:extLst>
          </p:cNvPr>
          <p:cNvPicPr>
            <a:picLocks noChangeAspect="1"/>
          </p:cNvPicPr>
          <p:nvPr/>
        </p:nvPicPr>
        <p:blipFill rotWithShape="1">
          <a:blip r:embed="rId2">
            <a:extLst>
              <a:ext uri="{28A0092B-C50C-407E-A947-70E740481C1C}">
                <a14:useLocalDpi xmlns:a14="http://schemas.microsoft.com/office/drawing/2010/main" val="0"/>
              </a:ext>
            </a:extLst>
          </a:blip>
          <a:srcRect r="26626"/>
          <a:stretch/>
        </p:blipFill>
        <p:spPr>
          <a:xfrm>
            <a:off x="6525453" y="1"/>
            <a:ext cx="5666547" cy="3398024"/>
          </a:xfrm>
          <a:prstGeom prst="rect">
            <a:avLst/>
          </a:prstGeom>
        </p:spPr>
      </p:pic>
      <p:cxnSp>
        <p:nvCxnSpPr>
          <p:cNvPr id="38" name="Straight Connector 32">
            <a:extLst>
              <a:ext uri="{FF2B5EF4-FFF2-40B4-BE49-F238E27FC236}">
                <a16:creationId xmlns:a16="http://schemas.microsoft.com/office/drawing/2014/main" id="{CA240C79-242E-4918-9F28-B101847D1CC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522277" y="3386960"/>
            <a:ext cx="56697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4027" y="5707672"/>
            <a:ext cx="471399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picture containing map&#10;&#10;Description automatically generated">
            <a:extLst>
              <a:ext uri="{FF2B5EF4-FFF2-40B4-BE49-F238E27FC236}">
                <a16:creationId xmlns:a16="http://schemas.microsoft.com/office/drawing/2014/main" id="{53CEB865-E444-49DD-889F-2BDC4A126EF0}"/>
              </a:ext>
            </a:extLst>
          </p:cNvPr>
          <p:cNvPicPr>
            <a:picLocks noChangeAspect="1"/>
          </p:cNvPicPr>
          <p:nvPr/>
        </p:nvPicPr>
        <p:blipFill rotWithShape="1">
          <a:blip r:embed="rId3">
            <a:extLst>
              <a:ext uri="{28A0092B-C50C-407E-A947-70E740481C1C}">
                <a14:useLocalDpi xmlns:a14="http://schemas.microsoft.com/office/drawing/2010/main" val="0"/>
              </a:ext>
            </a:extLst>
          </a:blip>
          <a:srcRect r="-2" b="7989"/>
          <a:stretch/>
        </p:blipFill>
        <p:spPr>
          <a:xfrm>
            <a:off x="6522277" y="3398024"/>
            <a:ext cx="5669723" cy="3469076"/>
          </a:xfrm>
          <a:prstGeom prst="rect">
            <a:avLst/>
          </a:prstGeom>
        </p:spPr>
      </p:pic>
    </p:spTree>
    <p:extLst>
      <p:ext uri="{BB962C8B-B14F-4D97-AF65-F5344CB8AC3E}">
        <p14:creationId xmlns:p14="http://schemas.microsoft.com/office/powerpoint/2010/main" val="30749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E99C2-095D-4EEB-8AC7-BAA04416F3E5}"/>
              </a:ext>
            </a:extLst>
          </p:cNvPr>
          <p:cNvSpPr>
            <a:spLocks noGrp="1"/>
          </p:cNvSpPr>
          <p:nvPr>
            <p:ph type="title"/>
          </p:nvPr>
        </p:nvSpPr>
        <p:spPr/>
        <p:txBody>
          <a:bodyPr/>
          <a:lstStyle/>
          <a:p>
            <a:r>
              <a:rPr lang="el-GR" dirty="0"/>
              <a:t>Σταυραετός του Μαχαιρά</a:t>
            </a:r>
            <a:endParaRPr lang="en-CY" dirty="0"/>
          </a:p>
        </p:txBody>
      </p:sp>
      <p:pic>
        <p:nvPicPr>
          <p:cNvPr id="5" name="Content Placeholder 4" descr="A statue of a person&#10;&#10;Description automatically generated with medium confidence">
            <a:extLst>
              <a:ext uri="{FF2B5EF4-FFF2-40B4-BE49-F238E27FC236}">
                <a16:creationId xmlns:a16="http://schemas.microsoft.com/office/drawing/2014/main" id="{767E0683-0913-4886-B569-FBAF71DC52D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8144" y="1825625"/>
            <a:ext cx="7735712" cy="4351338"/>
          </a:xfrm>
        </p:spPr>
      </p:pic>
    </p:spTree>
    <p:extLst>
      <p:ext uri="{BB962C8B-B14F-4D97-AF65-F5344CB8AC3E}">
        <p14:creationId xmlns:p14="http://schemas.microsoft.com/office/powerpoint/2010/main" val="2754216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241</Words>
  <Application>Microsoft Office PowerPoint</Application>
  <PresentationFormat>Widescreen</PresentationFormat>
  <Paragraphs>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ΓΡΗΓΟΡΗΣ ΑΥΞΕΝΤΙΟΥ</vt:lpstr>
      <vt:lpstr> Ο Γρηγόρης Αυξεντίου ήταν Ελληνοκύπριος αγωνιστής της ΕΟΚΑ,  κατά τον Απελευθερωτικό Αγώνα του 1955-59 εναντίον της Αγγλικής κατοχής.  Γεννήθηκε στη Λύση Αμμοχώστου στις 22 Φεβρουαρίου 1928.  Σκοτώθηκε από τους Άγγλους στη μάχη κοντά στην Ιερά Μονή Μαχαιρά ,Λευκωσία  3 Μαρτίου 1957. Ο Γρηγόρησ Αυξεντίου ήταν μόλις 29 ετών.  ¨Ηταν γνωστός με το ψευδόνυμο Ζήδρος και μετά ονομάστηκε ¨ Σταυραετός του Μαχαιρά¨   </vt:lpstr>
      <vt:lpstr>Είχε ηγετικές ικανότητες και του δόθηκε η θέση του υπαρχηγού της ΕΟΚΑ, της μεγαλύτερης απελευθερωτικής οργάνωσης την Κύπρο. Κύριος στόχος η Ένωση της Κύπρου με την Ελλάδα.  Προδόθηκε από ένα βοσκό, οτι ο Αυξεντίου και η ομάδα του κρύβονταν σε μια σπηλιά κοντά στη Μονή Μαχαιρά στο όρος Τροόδους.  Οι Άγγλοι περικύκλωσαν τη σπηλιά και κάλεσαν τον Αυξεντίου να παραδοθεί. Του φώναξαν  ¨Ρίξε τα όπλα σου και παραδώσου,αλλιώς θα επιτεθούμε¨ .   Ο Αυξεντίου απάντησε ¨Μολών λαβέ¨.  Έγινε μεγάλη μάχη περίπου 10 ώρες μεταξύ τους. Οι Άγγλοι φώναξαν ενισχύσεις με ελικόπτερα. Στο τέλος  έριξαν βόμβες πετρελαίου και έκαψαν τον Αυξεντίου.  Το πτώμα του απανθρακωμένου ήρωα τάφηκε στις Κεντρικές Φυλακές,γνωστό σήμερα ως  ¨Φυλακισμένα Μνήματα¨     </vt:lpstr>
      <vt:lpstr>Σταυραετός του Μαχαιρά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ΓΡΗΓΟΡΗΣ ΑΥΞΕΝΤΙΟΥ</dc:title>
  <dc:creator>ΕΛΕΥΘΕΡΙΟΥ ΕΛΕΝΑ</dc:creator>
  <cp:lastModifiedBy>ΕΛΕΥΘΕΡΙΟΥ ΕΛΕΝΑ</cp:lastModifiedBy>
  <cp:revision>16</cp:revision>
  <dcterms:created xsi:type="dcterms:W3CDTF">2022-04-02T18:03:59Z</dcterms:created>
  <dcterms:modified xsi:type="dcterms:W3CDTF">2022-04-03T07:40:12Z</dcterms:modified>
</cp:coreProperties>
</file>