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09DF1E-E8BD-4833-B63E-DB5B984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59B88F-5907-4F10-AC88-FD3783593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3B0671-E0A8-4130-AE8F-ED5A3A40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E82EE6-9814-42B3-BCB3-CDD51C2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70917A-AC2A-4AA6-999F-AE8026FD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9EBD2F-6FDC-43D1-B162-CA5A3BF0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BA1B55-00DA-4020-B750-6075B31F8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45EF55-E4DE-4DA6-85AE-83419021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DBFCA9-6029-411F-B938-822E7BD1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651214-6919-452D-BB15-C2BF2C65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2EE5158-2D6A-40DB-8B01-1506177AB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34D0E4-F1EF-46A0-9FE7-232FAC5BA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AA44ED-7E2F-4BC9-A6C1-F70D68B6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B115F8-F041-41A6-A0D8-D53BF8B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87A85F-AF82-46ED-92A3-0036440D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F1BF7D-76A1-40D9-BADA-61F6B9F0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3CCF52-7BFA-4ED5-989B-0831AF28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5527DA-FB7E-4EFC-B8BC-39D03B80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3C7D94-7453-4B65-921D-8225A511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B8D939-351F-4BCC-88E6-33D885B2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C4F2D3-EAA3-4536-9A5A-DE82C22A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7D8717-A16C-4BCA-8D58-932AD0E8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DD2668-A178-452F-8213-D642DBC2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57D97B-46BE-4F06-BD59-A64662F0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3CE479-78A9-4437-BA57-0E3FF7F7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85D348-656F-4CE2-BAF5-A5C66699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1C931B-4A12-4AC8-8549-3C86D87B2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328214-B10E-4AF3-9268-7D112F214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5FD0F6-D53B-4E80-844F-9F45865D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CE0CD9-8B2C-4F87-B410-E269452F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160C01-90DF-4D84-AD72-BD53AD6C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43941-AD96-42CA-BD69-3B1445FB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39E724-56E3-47CA-83DA-FA3A047E2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E2BE15-1B1A-47DA-B948-893A68500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9541776-05E9-4DA3-A214-38DDB594F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7435AB3-6489-465F-93B7-1013A320F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4A7ECF-A314-4992-8198-97E52B4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BEA0BAD-9F9B-4C1C-8AA4-282E69EE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24C99D0-3F55-48C8-A226-C34F1A91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37D6F-7EC3-47AD-8D28-7E390D31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15875E-580A-4B38-B516-8BB8F50D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3F85A41-EA27-41F4-8279-11CFF3F2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F8A1E6-2709-41AC-B2BE-240FDF56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CA6BE0A-9993-40C4-9D41-211BBD3E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0FCA43-E1F2-4163-B069-9D1F4A4E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B0C712-ED65-442E-A758-8FC5A8D9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57EAB-F29E-49B1-8FE6-2DEB2232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DF28BA-3515-4B72-A682-2AF5DD02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0DA69F-84E1-4636-90B4-FF8084EF6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6653BE-9590-484B-836E-EDB11FA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F1AECA-996B-4A23-BC4A-9E3B1FE9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193DB0-4927-4FEE-B59C-289294B6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FD2DF4-A090-4E9F-AE4A-D7922AA6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39A34E6-A58C-41DE-BD14-F7D4FB3ED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A02995-7C67-491B-A092-69C984662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2CB463-98B7-42AF-84FF-2EE4F311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5481A41-2970-41D4-92D5-C97BAEF0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43B56D-8029-434F-B433-5A7AA464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98A4E43-C6D9-4384-8915-405249A7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15B4CF-D5B1-4750-A633-6797A5B0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9F8C6F-6BB3-408A-8A31-81FE9626A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467F-2CBA-48CD-BB5C-3A97CB64E0E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44D2DA-7627-455D-9CBC-D46FE8F71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5BFD9B-0BB4-42E2-B7E9-58408701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358F-5648-474A-A534-4D5B3773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01F38F3-F5D1-422D-A1BC-8D218107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Valerian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7D9A43-DBEF-4A67-AD1F-57B26D3A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Use: In infusion form it acts as a mild sedative, </a:t>
            </a:r>
          </a:p>
          <a:p>
            <a:pPr marL="0" indent="0">
              <a:buNone/>
            </a:pPr>
            <a:r>
              <a:rPr lang="en-US" sz="2200" dirty="0"/>
              <a:t>but also helps to treat insomnia.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6EAC221-1A14-466F-9EF6-86BE8BEAF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9" r="1956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96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94292D-D9F1-4C6C-AF5D-A3D43412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Licorice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492D51-79AF-4D88-A185-F23E6C40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Use: The decoction has antispasmodic effect and is used in stomach upsets. It is also very effective in dry cough as an emollient and expectorant.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2" descr="Γλυκόριζα">
            <a:extLst>
              <a:ext uri="{FF2B5EF4-FFF2-40B4-BE49-F238E27FC236}">
                <a16:creationId xmlns:a16="http://schemas.microsoft.com/office/drawing/2014/main" id="{827147E7-BDE4-42B4-8A8F-D89182E8498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1392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A6CE2D-E8C7-48EF-9C7E-CDCE3C4D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Rosemary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03E763-2ED3-4038-B29D-2E72DA2C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Use: Externally used in skin irritations and abrasions for rheumatic diseases, because it causes local hyperemia. When taken internally, it acts as a tonic, as an emmenagogue and abortifacient. The infusion can also be used against dandruff, as a final rinse for the hair.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 descr="Δεντρολίβανο: Iδιότητες, τρόπος χρήσης και θεραπευτικές συνταγές -  Εναλλακτική Δράση">
            <a:extLst>
              <a:ext uri="{FF2B5EF4-FFF2-40B4-BE49-F238E27FC236}">
                <a16:creationId xmlns:a16="http://schemas.microsoft.com/office/drawing/2014/main" id="{C3580AC5-B36B-48B6-A0DD-AA5359A3103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922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0277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94C8F41-0D6D-4959-988C-7DEF5C03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Thyme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D1CFDE-4438-4C1E-9E4C-6F5E8C9A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2" y="3096632"/>
            <a:ext cx="4243589" cy="995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Use: The infusion is used for chest infections and as an expectorant in bronchial runny nose.</a:t>
            </a:r>
          </a:p>
        </p:txBody>
      </p:sp>
      <p:pic>
        <p:nvPicPr>
          <p:cNvPr id="4" name="Picture 5" descr="Θυμάρι: Άρωμα ελληνικού καλοκαιριού | Η ΚΑΘΗΜΕΡΙΝΗ">
            <a:extLst>
              <a:ext uri="{FF2B5EF4-FFF2-40B4-BE49-F238E27FC236}">
                <a16:creationId xmlns:a16="http://schemas.microsoft.com/office/drawing/2014/main" id="{FA505EC2-9BB6-4679-B641-5E49C0EF011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2130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510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F4EDDB-F77D-4004-B38D-B06FD23A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Oregano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952D13-68A3-4452-B5C2-23204EC5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Use: The infusion is given against cough, bronchial cold and generally in diseases of the respiratory tract. It is used as a diuretic, in disorders of the urinary system, in abdominal algae, as well as for gargling and rinsing the mouth. It is anti-inflammatory for the larynx and gums. Chewing oregano relieves toothache.</a:t>
            </a:r>
          </a:p>
        </p:txBody>
      </p:sp>
      <p:pic>
        <p:nvPicPr>
          <p:cNvPr id="4" name="Picture 6" descr="Τσάι Ρίγανης: Ποιες Ασθένειες Θεραπεύει; Μάθετε για τις Αντικαρκινικές και  Αντισηπτικές του ιδιότητες - HippieTeepee.gr">
            <a:extLst>
              <a:ext uri="{FF2B5EF4-FFF2-40B4-BE49-F238E27FC236}">
                <a16:creationId xmlns:a16="http://schemas.microsoft.com/office/drawing/2014/main" id="{0180A7E8-1B30-4274-8A5C-C4386D43F5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1951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409301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Ευρεία οθόνη</PresentationFormat>
  <Paragraphs>11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Valerian</vt:lpstr>
      <vt:lpstr>Licorice</vt:lpstr>
      <vt:lpstr>Rosemary</vt:lpstr>
      <vt:lpstr>Thyme</vt:lpstr>
      <vt:lpstr>Oregano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Valerian</dc:title>
  <dc:creator>Andreas Chary</dc:creator>
  <cp:lastModifiedBy>Andreas Chary</cp:lastModifiedBy>
  <cp:revision>1</cp:revision>
  <dcterms:created xsi:type="dcterms:W3CDTF">2021-10-12T13:35:55Z</dcterms:created>
  <dcterms:modified xsi:type="dcterms:W3CDTF">2021-10-12T15:22:45Z</dcterms:modified>
</cp:coreProperties>
</file>