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82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49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52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93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98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2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7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0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1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2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4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4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8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8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3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A42870-3C85-4C7B-80B8-C7EDB97AFD98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F33E29-01F0-4E65-BEBD-6766668C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91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1267" y="1592813"/>
            <a:ext cx="3304290" cy="2421464"/>
          </a:xfrm>
        </p:spPr>
        <p:txBody>
          <a:bodyPr/>
          <a:lstStyle/>
          <a:p>
            <a:pPr algn="ctr"/>
            <a:r>
              <a:rPr lang="el-GR" b="1" dirty="0" err="1" smtClean="0"/>
              <a:t>Ινδιανοι</a:t>
            </a:r>
            <a:r>
              <a:rPr lang="el-GR" b="1" dirty="0" smtClean="0"/>
              <a:t> 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του </a:t>
            </a:r>
            <a:br>
              <a:rPr lang="el-GR" b="1" dirty="0" smtClean="0"/>
            </a:br>
            <a:r>
              <a:rPr lang="el-GR" b="1" dirty="0" err="1" smtClean="0"/>
              <a:t>Αμαζονιου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6389" y="5452533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l-GR" dirty="0" err="1" smtClean="0"/>
              <a:t>Κατερινα</a:t>
            </a:r>
            <a:r>
              <a:rPr lang="el-GR" dirty="0" smtClean="0"/>
              <a:t> </a:t>
            </a:r>
            <a:r>
              <a:rPr lang="el-GR" dirty="0" err="1" smtClean="0"/>
              <a:t>αθανασιου</a:t>
            </a:r>
            <a:r>
              <a:rPr lang="el-GR" dirty="0" smtClean="0"/>
              <a:t> </a:t>
            </a:r>
            <a:endParaRPr lang="el-GR" dirty="0"/>
          </a:p>
          <a:p>
            <a:pPr algn="ctr"/>
            <a:r>
              <a:rPr lang="el-GR" dirty="0" err="1" smtClean="0"/>
              <a:t>Χριστινα</a:t>
            </a:r>
            <a:r>
              <a:rPr lang="el-GR" dirty="0" smtClean="0"/>
              <a:t> </a:t>
            </a:r>
            <a:r>
              <a:rPr lang="el-GR" dirty="0" err="1" smtClean="0"/>
              <a:t>χαλλουμα</a:t>
            </a:r>
            <a:endParaRPr lang="el-GR" dirty="0" smtClean="0"/>
          </a:p>
          <a:p>
            <a:pPr algn="ctr"/>
            <a:r>
              <a:rPr lang="el-GR" dirty="0" err="1"/>
              <a:t>α</a:t>
            </a:r>
            <a:r>
              <a:rPr lang="el-GR" dirty="0" err="1" smtClean="0"/>
              <a:t>ντρεα</a:t>
            </a:r>
            <a:r>
              <a:rPr lang="el-GR" dirty="0" smtClean="0"/>
              <a:t> </a:t>
            </a:r>
            <a:r>
              <a:rPr lang="el-GR" dirty="0" err="1" smtClean="0"/>
              <a:t>κατελαρη</a:t>
            </a:r>
            <a:endParaRPr lang="el-GR" dirty="0" smtClean="0"/>
          </a:p>
          <a:p>
            <a:pPr algn="ctr"/>
            <a:endParaRPr lang="el-GR" dirty="0"/>
          </a:p>
          <a:p>
            <a:pPr algn="ctr"/>
            <a:endParaRPr lang="el-GR" dirty="0" smtClean="0"/>
          </a:p>
          <a:p>
            <a:pPr algn="ctr"/>
            <a:endParaRPr lang="en-US" dirty="0"/>
          </a:p>
        </p:txBody>
      </p:sp>
      <p:pic>
        <p:nvPicPr>
          <p:cNvPr id="1026" name="Picture 2" descr="Μια χαμένη φυλή ινδιάνων εντοπίστηκε στον Αμαζόνιο | Protagon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4" y="722124"/>
            <a:ext cx="8095677" cy="48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-141168"/>
            <a:ext cx="10131425" cy="1456267"/>
          </a:xfrm>
        </p:spPr>
        <p:txBody>
          <a:bodyPr>
            <a:normAutofit/>
          </a:bodyPr>
          <a:lstStyle/>
          <a:p>
            <a:r>
              <a:rPr lang="el-GR" sz="4800" b="1" dirty="0" smtClean="0"/>
              <a:t>Που </a:t>
            </a:r>
            <a:r>
              <a:rPr lang="el-GR" sz="4800" b="1" dirty="0" smtClean="0"/>
              <a:t>ζουν;</a:t>
            </a:r>
            <a:endParaRPr lang="en-US" sz="4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426" y="1168400"/>
            <a:ext cx="3437047" cy="2482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805" y="788170"/>
            <a:ext cx="2808289" cy="4310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1" y="2601423"/>
            <a:ext cx="848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4500" y="5046375"/>
            <a:ext cx="8804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/>
              <a:t>Οι </a:t>
            </a:r>
            <a:r>
              <a:rPr lang="el-GR" sz="4800" dirty="0" smtClean="0"/>
              <a:t>Ινδιάνοι </a:t>
            </a:r>
            <a:r>
              <a:rPr lang="el-GR" sz="4800" dirty="0" smtClean="0"/>
              <a:t>του Αμαζονίου ζουν στο Εκουαδόρ στον Αμαζόνιο</a:t>
            </a:r>
            <a:r>
              <a:rPr lang="el-GR" dirty="0" smtClean="0"/>
              <a:t>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67" y="3390719"/>
            <a:ext cx="2897028" cy="1744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58" y="1107726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-98578"/>
            <a:ext cx="10131425" cy="1456267"/>
          </a:xfrm>
        </p:spPr>
        <p:txBody>
          <a:bodyPr/>
          <a:lstStyle/>
          <a:p>
            <a:r>
              <a:rPr lang="el-GR" b="1" dirty="0" err="1" smtClean="0"/>
              <a:t>Πωσ</a:t>
            </a:r>
            <a:r>
              <a:rPr lang="el-GR" b="1" dirty="0" smtClean="0"/>
              <a:t> </a:t>
            </a:r>
            <a:r>
              <a:rPr lang="el-GR" b="1" dirty="0" err="1" smtClean="0"/>
              <a:t>μοιαζουν</a:t>
            </a:r>
            <a:r>
              <a:rPr lang="el-GR" b="1" dirty="0" smtClean="0"/>
              <a:t> </a:t>
            </a:r>
            <a:r>
              <a:rPr lang="el-GR" b="1" dirty="0" err="1" smtClean="0"/>
              <a:t>εξωτερικα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538" y="3877733"/>
            <a:ext cx="11520471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dirty="0" smtClean="0"/>
              <a:t>Τα ρούχα τους είναι από δέρματα ζώων και φύλλα, δεν φοράνε </a:t>
            </a:r>
            <a:r>
              <a:rPr lang="el-GR" sz="4000" dirty="0" smtClean="0"/>
              <a:t>μπλούζες</a:t>
            </a:r>
            <a:r>
              <a:rPr lang="el-GR" sz="4000" dirty="0" smtClean="0"/>
              <a:t>, φοράνε μόνο κάτι για να καλύψουν το από κάτω τους.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74" y="1117070"/>
            <a:ext cx="4913860" cy="3476626"/>
          </a:xfrm>
          <a:prstGeom prst="rect">
            <a:avLst/>
          </a:prstGeom>
        </p:spPr>
      </p:pic>
      <p:pic>
        <p:nvPicPr>
          <p:cNvPr id="2050" name="Picture 2" descr="Μια χαμένη φυλή ινδιάνων εντοπίστηκε στον Αμαζόνιο | Protagon.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5" y="1117070"/>
            <a:ext cx="57150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0"/>
            <a:ext cx="10131425" cy="1456267"/>
          </a:xfrm>
        </p:spPr>
        <p:txBody>
          <a:bodyPr>
            <a:normAutofit/>
          </a:bodyPr>
          <a:lstStyle/>
          <a:p>
            <a:r>
              <a:rPr lang="el-GR" sz="5400" b="1" dirty="0" err="1" smtClean="0"/>
              <a:t>Τροποσ</a:t>
            </a:r>
            <a:r>
              <a:rPr lang="el-GR" sz="5400" b="1" dirty="0" smtClean="0"/>
              <a:t> </a:t>
            </a:r>
            <a:r>
              <a:rPr lang="el-GR" sz="5400" b="1" dirty="0" err="1" smtClean="0"/>
              <a:t>ζωησ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984" y="343626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dirty="0" smtClean="0"/>
              <a:t>Τρώνε μαϊμούδες ,φίδια ,αγριογούρουνα </a:t>
            </a:r>
            <a:r>
              <a:rPr lang="el-GR" sz="4000" dirty="0" smtClean="0"/>
              <a:t>και </a:t>
            </a:r>
            <a:r>
              <a:rPr lang="el-GR" sz="4000" dirty="0" smtClean="0"/>
              <a:t>είδη πουλιών </a:t>
            </a:r>
            <a:r>
              <a:rPr lang="el-GR" sz="4000" dirty="0" smtClean="0"/>
              <a:t>του </a:t>
            </a:r>
            <a:r>
              <a:rPr lang="el-GR" sz="4000" dirty="0" smtClean="0"/>
              <a:t>Αμαζονίου. Ντύνονται </a:t>
            </a:r>
            <a:r>
              <a:rPr lang="el-GR" sz="4000" dirty="0" smtClean="0"/>
              <a:t>με τα </a:t>
            </a:r>
            <a:r>
              <a:rPr lang="el-GR" sz="4000" dirty="0" smtClean="0"/>
              <a:t>δέρματα </a:t>
            </a:r>
            <a:r>
              <a:rPr lang="el-GR" sz="4000" dirty="0" smtClean="0"/>
              <a:t>των </a:t>
            </a:r>
            <a:r>
              <a:rPr lang="el-GR" sz="4000" dirty="0" smtClean="0"/>
              <a:t>ζωών </a:t>
            </a:r>
            <a:r>
              <a:rPr lang="el-GR" sz="4000" dirty="0" smtClean="0"/>
              <a:t>που </a:t>
            </a:r>
            <a:r>
              <a:rPr lang="el-GR" sz="4000" dirty="0" smtClean="0"/>
              <a:t>τρώνε.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84" y="3501693"/>
            <a:ext cx="4729391" cy="3124201"/>
          </a:xfrm>
          <a:prstGeom prst="rect">
            <a:avLst/>
          </a:prstGeom>
        </p:spPr>
      </p:pic>
      <p:pic>
        <p:nvPicPr>
          <p:cNvPr id="3074" name="Picture 2" descr="Η φυλή του Αμαζονίου που δεν γνωρίζει τι εστί χρόνος... - Ειδήσεις - νέα -  Το Βήμα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67" y="3501693"/>
            <a:ext cx="42862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304800"/>
            <a:ext cx="10131425" cy="1456267"/>
          </a:xfrm>
        </p:spPr>
        <p:txBody>
          <a:bodyPr>
            <a:normAutofit/>
          </a:bodyPr>
          <a:lstStyle/>
          <a:p>
            <a:r>
              <a:rPr lang="el-GR" sz="4400" b="1" dirty="0" err="1" smtClean="0"/>
              <a:t>Επαγγελματα</a:t>
            </a:r>
            <a:r>
              <a:rPr lang="el-GR" sz="4400" b="1" dirty="0" smtClean="0"/>
              <a:t>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66" y="922867"/>
            <a:ext cx="3826934" cy="36491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 smtClean="0"/>
              <a:t>Τα </a:t>
            </a:r>
            <a:r>
              <a:rPr lang="el-GR" sz="2400" dirty="0" smtClean="0"/>
              <a:t>επαγγέλματά </a:t>
            </a:r>
            <a:r>
              <a:rPr lang="el-GR" sz="2400" dirty="0" smtClean="0"/>
              <a:t>τους είναι το </a:t>
            </a:r>
            <a:r>
              <a:rPr lang="el-GR" sz="2400" dirty="0" smtClean="0"/>
              <a:t>κυνήγι, το ψάρεμα, η κατασκευή ρούχων </a:t>
            </a:r>
            <a:r>
              <a:rPr lang="el-GR" sz="2400" dirty="0" smtClean="0"/>
              <a:t>από </a:t>
            </a:r>
            <a:r>
              <a:rPr lang="el-GR" sz="2400" dirty="0" smtClean="0"/>
              <a:t>δέρματα ζωών </a:t>
            </a:r>
            <a:r>
              <a:rPr lang="el-GR" sz="2400" dirty="0" smtClean="0"/>
              <a:t>και </a:t>
            </a:r>
            <a:r>
              <a:rPr lang="el-GR" sz="2400" dirty="0" smtClean="0"/>
              <a:t>η κατασκευή </a:t>
            </a:r>
            <a:r>
              <a:rPr lang="el-GR" sz="2400" dirty="0"/>
              <a:t>ό</a:t>
            </a:r>
            <a:r>
              <a:rPr lang="el-GR" sz="2400" dirty="0" smtClean="0"/>
              <a:t>πλων </a:t>
            </a:r>
            <a:r>
              <a:rPr lang="el-GR" sz="2400" dirty="0" smtClean="0"/>
              <a:t>για το </a:t>
            </a:r>
            <a:r>
              <a:rPr lang="el-GR" sz="2400" dirty="0" smtClean="0"/>
              <a:t>κυνήγι.</a:t>
            </a:r>
            <a:endParaRPr lang="en-US" sz="2400" dirty="0"/>
          </a:p>
        </p:txBody>
      </p:sp>
      <p:pic>
        <p:nvPicPr>
          <p:cNvPr id="4098" name="Picture 2" descr="Βραζιλιάνοι χρυσοθήρες σκότωσαν και κατακρεούργησαν ιθαγενείς «ανέγγιχτης»  φυλής του Αμαζονίο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50" y="4157133"/>
            <a:ext cx="3611117" cy="24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Τεμπέ: Η φυλή που προσπαθεί να σώσει τον Αμαζόνιο με τόξα, βέλη, κινητά και  GPS - CNN.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08" y="1144588"/>
            <a:ext cx="54387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1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71</TotalTime>
  <Words>97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Ινδιανοι   του  Αμαζονιου</vt:lpstr>
      <vt:lpstr>Που ζουν;</vt:lpstr>
      <vt:lpstr>Πωσ μοιαζουν εξωτερικα</vt:lpstr>
      <vt:lpstr>Τροποσ ζωησ</vt:lpstr>
      <vt:lpstr>Επαγγελματα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Ινδιάνοι  του Αμαζονίου</dc:title>
  <dc:creator>Student</dc:creator>
  <cp:lastModifiedBy>Teacher</cp:lastModifiedBy>
  <cp:revision>8</cp:revision>
  <dcterms:created xsi:type="dcterms:W3CDTF">2022-01-19T07:51:49Z</dcterms:created>
  <dcterms:modified xsi:type="dcterms:W3CDTF">2022-01-19T09:20:41Z</dcterms:modified>
</cp:coreProperties>
</file>