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53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2261139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311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3323446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725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4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3712980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70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3088212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3869597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591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705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1583382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789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43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716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193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03B9B9-5CAD-42CF-B0D2-BDC222EE1E8F}" type="datetimeFigureOut">
              <a:rPr lang="en-CY" smtClean="0"/>
              <a:t>09/27/2021</a:t>
            </a:fld>
            <a:endParaRPr lang="en-C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C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F6229D3-21F1-4F70-AD82-C12278A072D8}" type="slidenum">
              <a:rPr lang="en-CY" smtClean="0"/>
              <a:t>‹#›</a:t>
            </a:fld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367787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69CBB-066D-40B5-94E0-F4CE8028C8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ΒΟΤΑΝΑ</a:t>
            </a:r>
            <a:endParaRPr lang="en-C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383CB1-CEF6-49F3-9828-2415E3E43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8165" y="4358933"/>
            <a:ext cx="6815669" cy="1320802"/>
          </a:xfrm>
        </p:spPr>
        <p:txBody>
          <a:bodyPr/>
          <a:lstStyle/>
          <a:p>
            <a:r>
              <a:rPr lang="el-GR" dirty="0"/>
              <a:t>Ανδρέας Ελευθερίου </a:t>
            </a:r>
          </a:p>
          <a:p>
            <a:r>
              <a:rPr lang="el-GR" dirty="0"/>
              <a:t>Στ’2</a:t>
            </a:r>
            <a:endParaRPr lang="en-CY" dirty="0"/>
          </a:p>
        </p:txBody>
      </p:sp>
    </p:spTree>
    <p:extLst>
      <p:ext uri="{BB962C8B-B14F-4D97-AF65-F5344CB8AC3E}">
        <p14:creationId xmlns:p14="http://schemas.microsoft.com/office/powerpoint/2010/main" val="701665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A2AAA7B-DD5A-486B-B28F-F19588315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DB99B21-A649-42D2-BB86-486C2E73A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4A631EEB-EF96-4032-8B47-62220C131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0B37569-6E3D-4B34-AD3E-0FC79D7CB9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A3A0A741-DE46-43B7-A732-2C6D71E7B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3FB4AD13-112F-436E-9596-F7557110C0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068F08-E675-4E09-8E08-27C770F12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101" y="982132"/>
            <a:ext cx="6354633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4100" dirty="0"/>
              <a:t>Τι είναι τα βότανα και </a:t>
            </a:r>
            <a:br>
              <a:rPr lang="el-GR" sz="4100" dirty="0"/>
            </a:br>
            <a:r>
              <a:rPr lang="el-GR" sz="4100" dirty="0"/>
              <a:t>που χρησιμοποιούνται</a:t>
            </a:r>
            <a:r>
              <a:rPr lang="en-US" sz="4100" dirty="0"/>
              <a:t>;</a:t>
            </a:r>
            <a:endParaRPr lang="en-CY" sz="4100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96D98D9-A8AD-432E-BD4E-FF8001244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77057" y="2400639"/>
            <a:ext cx="57607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58675-5D9A-41D8-B340-64CB66EC2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669" y="2895599"/>
            <a:ext cx="6380065" cy="3318936"/>
          </a:xfrm>
        </p:spPr>
        <p:txBody>
          <a:bodyPr>
            <a:normAutofit/>
          </a:bodyPr>
          <a:lstStyle/>
          <a:p>
            <a:r>
              <a:rPr lang="el-GR" dirty="0"/>
              <a:t>Τα βότανα χρησιμοποιούνται για τη θεραπεία ασθενειών εδώ και αιώνες. Τα τελευταία χρόνια οι περισσότεροι άνθρωποι χρησιμοποιούν τα βότανα για ιατρική χρήση. Το 25% των σύγχρονων φαρμάκων έχουν φυτική προέλευση.   </a:t>
            </a:r>
            <a:endParaRPr lang="en-CY" dirty="0"/>
          </a:p>
        </p:txBody>
      </p:sp>
      <p:pic>
        <p:nvPicPr>
          <p:cNvPr id="1028" name="Picture 4" descr="6 βότανα που μας δίνουν το πιο γευστικό τσάι - Votanistas">
            <a:extLst>
              <a:ext uri="{FF2B5EF4-FFF2-40B4-BE49-F238E27FC236}">
                <a16:creationId xmlns:a16="http://schemas.microsoft.com/office/drawing/2014/main" id="{8BC9B016-C095-461D-B344-ADFC9BD9A1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1" r="4" b="4"/>
          <a:stretch/>
        </p:blipFill>
        <p:spPr bwMode="auto">
          <a:xfrm>
            <a:off x="8137325" y="1158024"/>
            <a:ext cx="2839277" cy="2066544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4 βασικά βότανα και τα οφέλη τους » Άλιον">
            <a:extLst>
              <a:ext uri="{FF2B5EF4-FFF2-40B4-BE49-F238E27FC236}">
                <a16:creationId xmlns:a16="http://schemas.microsoft.com/office/drawing/2014/main" id="{9DC53943-8D0F-4F98-AB5C-E8AAD17D28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8" r="18043" b="-3"/>
          <a:stretch/>
        </p:blipFill>
        <p:spPr bwMode="auto">
          <a:xfrm>
            <a:off x="8135453" y="3631646"/>
            <a:ext cx="2843021" cy="2066544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23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4" name="Rectangle 72">
            <a:extLst>
              <a:ext uri="{FF2B5EF4-FFF2-40B4-BE49-F238E27FC236}">
                <a16:creationId xmlns:a16="http://schemas.microsoft.com/office/drawing/2014/main" id="{E13EA690-3E46-4734-B577-2ABC2C11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5" name="Group 74">
            <a:extLst>
              <a:ext uri="{FF2B5EF4-FFF2-40B4-BE49-F238E27FC236}">
                <a16:creationId xmlns:a16="http://schemas.microsoft.com/office/drawing/2014/main" id="{51BDD458-A659-4F0A-8038-738C3F39D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8F792791-84CE-47AA-BB9B-37B92497A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529672B-07B1-4DA2-BD2A-C421B1FBA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48E902B0-5E87-4F1F-9249-F11B511EC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C71F2CD6-3F1D-4272-B95F-DF779709E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C99C4D-637E-451B-A69B-275DCC7B1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508" y="982132"/>
            <a:ext cx="6270090" cy="1303867"/>
          </a:xfrm>
        </p:spPr>
        <p:txBody>
          <a:bodyPr>
            <a:normAutofit/>
          </a:bodyPr>
          <a:lstStyle/>
          <a:p>
            <a:r>
              <a:rPr lang="el-GR" dirty="0"/>
              <a:t>Χαμομήλι</a:t>
            </a:r>
            <a:endParaRPr lang="en-CY" dirty="0"/>
          </a:p>
        </p:txBody>
      </p:sp>
      <p:sp>
        <p:nvSpPr>
          <p:cNvPr id="2056" name="Rectangle 80">
            <a:extLst>
              <a:ext uri="{FF2B5EF4-FFF2-40B4-BE49-F238E27FC236}">
                <a16:creationId xmlns:a16="http://schemas.microsoft.com/office/drawing/2014/main" id="{302D7A57-9708-42D3-BE0A-D2D5AEBBB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3072384" cy="453542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Τσάι χαμομήλι: Τα οφέλη του μέσα από έρευνες - Votanistas">
            <a:extLst>
              <a:ext uri="{FF2B5EF4-FFF2-40B4-BE49-F238E27FC236}">
                <a16:creationId xmlns:a16="http://schemas.microsoft.com/office/drawing/2014/main" id="{8C89380B-CF04-4195-8FBD-0EEA01DF17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r="14115" b="2"/>
          <a:stretch/>
        </p:blipFill>
        <p:spPr bwMode="auto">
          <a:xfrm>
            <a:off x="1257236" y="1255007"/>
            <a:ext cx="2743200" cy="221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75B9B75-E178-411B-BA12-D67B08861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44033" y="2400639"/>
            <a:ext cx="60350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Χαμομήλι - Το Ποικιλοπωλείο">
            <a:extLst>
              <a:ext uri="{FF2B5EF4-FFF2-40B4-BE49-F238E27FC236}">
                <a16:creationId xmlns:a16="http://schemas.microsoft.com/office/drawing/2014/main" id="{22601F17-35D1-4622-BADA-B73A7B21C1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" r="745"/>
          <a:stretch/>
        </p:blipFill>
        <p:spPr bwMode="auto">
          <a:xfrm>
            <a:off x="1257236" y="3474720"/>
            <a:ext cx="2743200" cy="198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FFF80-E25C-4ABA-BDB1-6FB60A23B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496" y="2556932"/>
            <a:ext cx="6260114" cy="3318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Το χαμομήλι χρησιμοποιείται για τις ακόλουθες ιδιότητες </a:t>
            </a:r>
            <a:r>
              <a:rPr lang="en-US" dirty="0"/>
              <a:t>:</a:t>
            </a:r>
            <a:endParaRPr lang="el-GR" dirty="0"/>
          </a:p>
          <a:p>
            <a:r>
              <a:rPr lang="el-GR" dirty="0"/>
              <a:t>Καταπραϋντικές</a:t>
            </a:r>
          </a:p>
          <a:p>
            <a:r>
              <a:rPr lang="el-GR" dirty="0"/>
              <a:t>Αντιφλεγμονώδες</a:t>
            </a:r>
          </a:p>
          <a:p>
            <a:r>
              <a:rPr lang="el-GR" dirty="0"/>
              <a:t>Επουλωτικές</a:t>
            </a:r>
          </a:p>
          <a:p>
            <a:pPr marL="0" indent="0">
              <a:buNone/>
            </a:pPr>
            <a:endParaRPr lang="el-GR" dirty="0"/>
          </a:p>
          <a:p>
            <a:endParaRPr lang="en-CY" dirty="0"/>
          </a:p>
        </p:txBody>
      </p:sp>
    </p:spTree>
    <p:extLst>
      <p:ext uri="{BB962C8B-B14F-4D97-AF65-F5344CB8AC3E}">
        <p14:creationId xmlns:p14="http://schemas.microsoft.com/office/powerpoint/2010/main" val="42818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A2AAA7B-DD5A-486B-B28F-F19588315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DB99B21-A649-42D2-BB86-486C2E73A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4A631EEB-EF96-4032-8B47-62220C131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0B37569-6E3D-4B34-AD3E-0FC79D7CB9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A3A0A741-DE46-43B7-A732-2C6D71E7B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3FB4AD13-112F-436E-9596-F7557110C0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0CA2677-B739-4205-9BF8-372AFE3E1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101" y="982132"/>
            <a:ext cx="6354633" cy="1303867"/>
          </a:xfrm>
        </p:spPr>
        <p:txBody>
          <a:bodyPr>
            <a:normAutofit/>
          </a:bodyPr>
          <a:lstStyle/>
          <a:p>
            <a:r>
              <a:rPr lang="el-GR" dirty="0"/>
              <a:t>Σκόρδο</a:t>
            </a:r>
            <a:endParaRPr lang="en-CY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96D98D9-A8AD-432E-BD4E-FF8001244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77057" y="2400639"/>
            <a:ext cx="57607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CB8DE-A4A5-416B-9F53-72785EBFA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85" y="2556932"/>
            <a:ext cx="6380065" cy="3318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Το σκόρδο έχει </a:t>
            </a:r>
            <a:r>
              <a:rPr lang="en-US" dirty="0"/>
              <a:t>:</a:t>
            </a:r>
            <a:endParaRPr lang="el-GR" dirty="0"/>
          </a:p>
          <a:p>
            <a:r>
              <a:rPr lang="el-GR" dirty="0"/>
              <a:t>Αντισυπτική δράση </a:t>
            </a:r>
          </a:p>
          <a:p>
            <a:r>
              <a:rPr lang="el-GR" dirty="0"/>
              <a:t>Αντιθρομβωτική</a:t>
            </a:r>
          </a:p>
          <a:p>
            <a:r>
              <a:rPr lang="el-GR" dirty="0"/>
              <a:t>Αντιυπερτασική </a:t>
            </a:r>
          </a:p>
          <a:p>
            <a:r>
              <a:rPr lang="el-GR" dirty="0"/>
              <a:t>Αντιλιπιδαιμικές ιδιότητες</a:t>
            </a:r>
          </a:p>
          <a:p>
            <a:endParaRPr lang="en-CY" dirty="0"/>
          </a:p>
        </p:txBody>
      </p:sp>
      <p:pic>
        <p:nvPicPr>
          <p:cNvPr id="3076" name="Picture 4" descr="Η δύναμη του σκόρδου!">
            <a:extLst>
              <a:ext uri="{FF2B5EF4-FFF2-40B4-BE49-F238E27FC236}">
                <a16:creationId xmlns:a16="http://schemas.microsoft.com/office/drawing/2014/main" id="{1CCDAF48-0DB3-465B-9CE1-0CF79B7256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" r="5752" b="4"/>
          <a:stretch/>
        </p:blipFill>
        <p:spPr bwMode="auto">
          <a:xfrm>
            <a:off x="8137325" y="1158024"/>
            <a:ext cx="2839277" cy="2066544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Τι κάνουν 6 ψημένες σκελίδες σκόρδο στο σώμα μέσα σε 24 ώρες! | Pronews">
            <a:extLst>
              <a:ext uri="{FF2B5EF4-FFF2-40B4-BE49-F238E27FC236}">
                <a16:creationId xmlns:a16="http://schemas.microsoft.com/office/drawing/2014/main" id="{47998A44-A5AB-489E-BC32-A5D3935B0F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0" r="14379" b="2"/>
          <a:stretch/>
        </p:blipFill>
        <p:spPr bwMode="auto">
          <a:xfrm>
            <a:off x="8135453" y="3631646"/>
            <a:ext cx="2843021" cy="2066544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837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EE15D8F5-87D0-452C-93FB-8CA3F98D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9BCF8C7-8464-4B36-AF07-C89E5129E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69A16566-722B-41C8-8B9F-B133B71E2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5F929A8C-ADE2-462E-A437-C028E4648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117397E4-1968-4513-988E-69C130AC1E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DA0B6105-4183-4AEC-BDB1-E67B7B2C7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0CFEDE-363B-465C-BB1F-E74321787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858" y="982132"/>
            <a:ext cx="4842190" cy="1774814"/>
          </a:xfrm>
        </p:spPr>
        <p:txBody>
          <a:bodyPr>
            <a:normAutofit/>
          </a:bodyPr>
          <a:lstStyle/>
          <a:p>
            <a:r>
              <a:rPr lang="el-GR" dirty="0"/>
              <a:t>Τζίντζερ</a:t>
            </a:r>
            <a:endParaRPr lang="en-CY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A8B956C-6D95-401E-8C33-997227D9D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46233" y="2838638"/>
            <a:ext cx="46634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Η Πιπερόριζα ή Τζίντζερ σπόροι (Zingiber officinale) - Τιμή: €8.55">
            <a:extLst>
              <a:ext uri="{FF2B5EF4-FFF2-40B4-BE49-F238E27FC236}">
                <a16:creationId xmlns:a16="http://schemas.microsoft.com/office/drawing/2014/main" id="{B578B815-7FB9-41C2-AEB8-47B3C5510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9" r="1064" b="3"/>
          <a:stretch/>
        </p:blipFill>
        <p:spPr bwMode="auto">
          <a:xfrm>
            <a:off x="1295401" y="3153522"/>
            <a:ext cx="2216907" cy="2418902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Πιπερόριζα σε όλα για όλα! | Vita.gr">
            <a:extLst>
              <a:ext uri="{FF2B5EF4-FFF2-40B4-BE49-F238E27FC236}">
                <a16:creationId xmlns:a16="http://schemas.microsoft.com/office/drawing/2014/main" id="{CD8B13E3-BDEF-4A0B-B8D7-1407B5AF73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8" r="17373"/>
          <a:stretch/>
        </p:blipFill>
        <p:spPr bwMode="auto">
          <a:xfrm>
            <a:off x="3837973" y="3153522"/>
            <a:ext cx="2229372" cy="2418902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15F8E-CC8D-422E-B7AA-484E7335A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2945" y="2014805"/>
            <a:ext cx="4528947" cy="46963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Το τζίντζερ χρησιμοποιείται στην μαγειρική όπως και το σκόρδο. </a:t>
            </a:r>
          </a:p>
          <a:p>
            <a:r>
              <a:rPr lang="el-GR" dirty="0"/>
              <a:t>Έχει αντιεμετική δράση</a:t>
            </a:r>
          </a:p>
          <a:p>
            <a:r>
              <a:rPr lang="el-GR" dirty="0"/>
              <a:t>Αναλγητική </a:t>
            </a:r>
          </a:p>
          <a:p>
            <a:r>
              <a:rPr lang="el-GR" dirty="0"/>
              <a:t>Αντιπυρετική</a:t>
            </a:r>
          </a:p>
          <a:p>
            <a:r>
              <a:rPr lang="el-GR" dirty="0"/>
              <a:t>Αντιβακτηριδιακή  </a:t>
            </a:r>
            <a:endParaRPr lang="en-CY" dirty="0"/>
          </a:p>
        </p:txBody>
      </p:sp>
    </p:spTree>
    <p:extLst>
      <p:ext uri="{BB962C8B-B14F-4D97-AF65-F5344CB8AC3E}">
        <p14:creationId xmlns:p14="http://schemas.microsoft.com/office/powerpoint/2010/main" val="386561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8" name="Rectangle 74">
            <a:extLst>
              <a:ext uri="{FF2B5EF4-FFF2-40B4-BE49-F238E27FC236}">
                <a16:creationId xmlns:a16="http://schemas.microsoft.com/office/drawing/2014/main" id="{1D39ECD8-0E3E-43C1-9E56-3604E9A15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29" name="Group 76">
            <a:extLst>
              <a:ext uri="{FF2B5EF4-FFF2-40B4-BE49-F238E27FC236}">
                <a16:creationId xmlns:a16="http://schemas.microsoft.com/office/drawing/2014/main" id="{1B592F0F-402B-4FF5-BC6B-00A024655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8EF0DA20-3B85-45BF-BA3A-BFB1E8447C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777C3F1-A465-43B3-85B0-DD54F9F15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1DB29FDA-E291-482E-AAF5-3E0C5C3214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00024A88-E45C-43D3-B94F-346AF518B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A709D1-3699-4E00-BD1C-364259F09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564" y="982132"/>
            <a:ext cx="4561069" cy="1416721"/>
          </a:xfrm>
        </p:spPr>
        <p:txBody>
          <a:bodyPr>
            <a:normAutofit/>
          </a:bodyPr>
          <a:lstStyle/>
          <a:p>
            <a:r>
              <a:rPr lang="el-GR" sz="4000"/>
              <a:t>Γαϊδουράγκαθο</a:t>
            </a:r>
            <a:endParaRPr lang="en-CY" sz="4000"/>
          </a:p>
        </p:txBody>
      </p:sp>
      <p:cxnSp>
        <p:nvCxnSpPr>
          <p:cNvPr id="5130" name="Straight Connector 82">
            <a:extLst>
              <a:ext uri="{FF2B5EF4-FFF2-40B4-BE49-F238E27FC236}">
                <a16:creationId xmlns:a16="http://schemas.microsoft.com/office/drawing/2014/main" id="{DFBD34B5-7777-4A8A-8ED2-97A4A3C27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39418" y="2400639"/>
            <a:ext cx="40233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254A7-143E-4FBC-A000-3F60AD958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206" y="2929464"/>
            <a:ext cx="4567427" cy="3318936"/>
          </a:xfrm>
        </p:spPr>
        <p:txBody>
          <a:bodyPr>
            <a:normAutofit/>
          </a:bodyPr>
          <a:lstStyle/>
          <a:p>
            <a:r>
              <a:rPr lang="el-GR" sz="2800" dirty="0"/>
              <a:t>Το γαϊδουράγκαθο προστατεύει το ήπαρ και έχει αντιοξειδωτική δράση </a:t>
            </a:r>
          </a:p>
          <a:p>
            <a:endParaRPr lang="el-GR" sz="2800" dirty="0"/>
          </a:p>
          <a:p>
            <a:pPr marL="0" indent="0">
              <a:buNone/>
            </a:pPr>
            <a:endParaRPr lang="en-CY" sz="2800" dirty="0"/>
          </a:p>
        </p:txBody>
      </p:sp>
      <p:sp>
        <p:nvSpPr>
          <p:cNvPr id="5131" name="Rectangle 84">
            <a:extLst>
              <a:ext uri="{FF2B5EF4-FFF2-40B4-BE49-F238E27FC236}">
                <a16:creationId xmlns:a16="http://schemas.microsoft.com/office/drawing/2014/main" id="{018F8D27-BFDB-4BF9-A512-FF930275B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5486" y="821175"/>
            <a:ext cx="2510350" cy="2494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Οι εξαιρετικές ιδιότητες του γαϊδουράγκαθου - Εναλλακτική Δράση">
            <a:extLst>
              <a:ext uri="{FF2B5EF4-FFF2-40B4-BE49-F238E27FC236}">
                <a16:creationId xmlns:a16="http://schemas.microsoft.com/office/drawing/2014/main" id="{B11BC2A2-84A0-4A10-A136-D9632043D1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2" r="16987" b="-3"/>
          <a:stretch/>
        </p:blipFill>
        <p:spPr bwMode="auto">
          <a:xfrm>
            <a:off x="8855486" y="821175"/>
            <a:ext cx="2510350" cy="249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Ποια οφέλη από το γαϊδουράγκαθο μπορούν να ωφελήσουν την υγεία μας">
            <a:extLst>
              <a:ext uri="{FF2B5EF4-FFF2-40B4-BE49-F238E27FC236}">
                <a16:creationId xmlns:a16="http://schemas.microsoft.com/office/drawing/2014/main" id="{5AF69B3F-CFD2-41F9-AB5E-64E9DA7AA4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0" r="2" b="2"/>
          <a:stretch/>
        </p:blipFill>
        <p:spPr bwMode="auto">
          <a:xfrm>
            <a:off x="6093448" y="3453833"/>
            <a:ext cx="5264080" cy="247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224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EE15D8F5-87D0-452C-93FB-8CA3F98D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9BCF8C7-8464-4B36-AF07-C89E5129E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69A16566-722B-41C8-8B9F-B133B71E2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5F929A8C-ADE2-462E-A437-C028E4648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117397E4-1968-4513-988E-69C130AC1E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DA0B6105-4183-4AEC-BDB1-E67B7B2C7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F4783E4-97BF-447F-A17B-D1EC92817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858" y="982132"/>
            <a:ext cx="4842190" cy="1774814"/>
          </a:xfrm>
        </p:spPr>
        <p:txBody>
          <a:bodyPr>
            <a:normAutofit/>
          </a:bodyPr>
          <a:lstStyle/>
          <a:p>
            <a:r>
              <a:rPr lang="el-GR" dirty="0"/>
              <a:t>Βαλεριάνα</a:t>
            </a:r>
            <a:endParaRPr lang="en-CY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A8B956C-6D95-401E-8C33-997227D9D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46233" y="2838638"/>
            <a:ext cx="46634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48" name="Picture 4" descr="Βαλεριάνα: Σωστή χρήση, πιθανές παρενέργειες και προφυλάξεις">
            <a:extLst>
              <a:ext uri="{FF2B5EF4-FFF2-40B4-BE49-F238E27FC236}">
                <a16:creationId xmlns:a16="http://schemas.microsoft.com/office/drawing/2014/main" id="{25A2F9D9-B157-43B1-A7CF-9C65B5C0A8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4" r="6616" b="-1"/>
          <a:stretch/>
        </p:blipFill>
        <p:spPr bwMode="auto">
          <a:xfrm>
            <a:off x="1295401" y="3153522"/>
            <a:ext cx="2216907" cy="2418902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Βαλεριάνα για το Άγχος και τις Αϋπνίες | Υγεία &amp; Ομορφιά">
            <a:extLst>
              <a:ext uri="{FF2B5EF4-FFF2-40B4-BE49-F238E27FC236}">
                <a16:creationId xmlns:a16="http://schemas.microsoft.com/office/drawing/2014/main" id="{DBCE73CD-718F-4FD8-9884-77973BB9FA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6" r="25518" b="-1"/>
          <a:stretch/>
        </p:blipFill>
        <p:spPr bwMode="auto">
          <a:xfrm>
            <a:off x="3837973" y="3153522"/>
            <a:ext cx="2229372" cy="2418902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A8B7C-5E84-4EBA-B837-801A7FD88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9605" y="2161665"/>
            <a:ext cx="4528947" cy="4696335"/>
          </a:xfrm>
        </p:spPr>
        <p:txBody>
          <a:bodyPr>
            <a:normAutofit/>
          </a:bodyPr>
          <a:lstStyle/>
          <a:p>
            <a:r>
              <a:rPr lang="el-GR" sz="3200" dirty="0"/>
              <a:t>Η βαλεριάνα είναι γνωστή για τη χαλάρωση που προκαλεί και για την προώθηση του ύπνου.</a:t>
            </a:r>
          </a:p>
        </p:txBody>
      </p:sp>
    </p:spTree>
    <p:extLst>
      <p:ext uri="{BB962C8B-B14F-4D97-AF65-F5344CB8AC3E}">
        <p14:creationId xmlns:p14="http://schemas.microsoft.com/office/powerpoint/2010/main" val="1202463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72F6A24-139E-4EB5-86D2-431F42EF8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963AE85-BE5D-4975-BACF-DDDCC9C2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1E7751F0-16BF-4A9D-B778-5D46B92B4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D755924-121A-47AA-8613-995D4108B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B4D2AFDA-19BE-4455-830E-1541E5D7B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0FB15EBF-E414-4E00-87E7-700A78A60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C9DA5B05-DD14-4860-AC45-02A8D2EE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517009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Βότανα με ιατρική χρήση - Therapia">
            <a:extLst>
              <a:ext uri="{FF2B5EF4-FFF2-40B4-BE49-F238E27FC236}">
                <a16:creationId xmlns:a16="http://schemas.microsoft.com/office/drawing/2014/main" id="{FF3A2AD9-2492-43BE-9B27-CB24788F20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9" r="28607"/>
          <a:stretch/>
        </p:blipFill>
        <p:spPr bwMode="auto">
          <a:xfrm>
            <a:off x="1412683" y="1410208"/>
            <a:ext cx="3876801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6BE37AC-AD36-4C42-9B8C-C5500F4E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2" y="2400639"/>
            <a:ext cx="4802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52A5C-1C8C-4D14-9389-EBC55C1A9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2" y="2556932"/>
            <a:ext cx="4802184" cy="3318936"/>
          </a:xfrm>
        </p:spPr>
        <p:txBody>
          <a:bodyPr>
            <a:normAutofit/>
          </a:bodyPr>
          <a:lstStyle/>
          <a:p>
            <a:r>
              <a:rPr lang="el-GR" sz="2800" dirty="0"/>
              <a:t>Συμπερασματικά τα βότανα χρησιμοποιούνται για θεραπείες φτάνει να γνωρίζουμε για την δράση τους και τις πιθανές παρενέργειές τους.</a:t>
            </a:r>
            <a:endParaRPr lang="en-CY" sz="2800" dirty="0"/>
          </a:p>
        </p:txBody>
      </p:sp>
      <p:pic>
        <p:nvPicPr>
          <p:cNvPr id="7172" name="Picture 4" descr="Θα μπορούσαν τα βότανα να φέρουν ευτυχία; | medΝutrition">
            <a:extLst>
              <a:ext uri="{FF2B5EF4-FFF2-40B4-BE49-F238E27FC236}">
                <a16:creationId xmlns:a16="http://schemas.microsoft.com/office/drawing/2014/main" id="{340433A1-35C7-4964-91F1-8F163B728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571" y="693718"/>
            <a:ext cx="3257550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30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49</TotalTime>
  <Words>133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Organic</vt:lpstr>
      <vt:lpstr>ΒΟΤΑΝΑ</vt:lpstr>
      <vt:lpstr>Τι είναι τα βότανα και  που χρησιμοποιούνται;</vt:lpstr>
      <vt:lpstr>Χαμομήλι</vt:lpstr>
      <vt:lpstr>Σκόρδο</vt:lpstr>
      <vt:lpstr>Τζίντζερ</vt:lpstr>
      <vt:lpstr>Γαϊδουράγκαθο</vt:lpstr>
      <vt:lpstr>Βαλεριάνα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ΒΟΤΑΝΑ</dc:title>
  <dc:creator>ΕΛΕΝΑ ΕΛΕΥΘΕΡΙΟΥ</dc:creator>
  <cp:lastModifiedBy>ΕΛΕΝΑ ΕΛΕΥΘΕΡΙΟΥ</cp:lastModifiedBy>
  <cp:revision>17</cp:revision>
  <dcterms:created xsi:type="dcterms:W3CDTF">2021-09-26T12:51:08Z</dcterms:created>
  <dcterms:modified xsi:type="dcterms:W3CDTF">2021-09-27T07:20:11Z</dcterms:modified>
</cp:coreProperties>
</file>