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59" r:id="rId4"/>
    <p:sldId id="260" r:id="rId5"/>
    <p:sldId id="258"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2" d="100"/>
          <a:sy n="62"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30713041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263137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134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68213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689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4040471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1189055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273916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392834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CD883-31FB-4599-96B7-52955C10B17A}" type="datetimeFigureOut">
              <a:rPr lang="en-US" smtClean="0"/>
              <a:t>10-Oct-21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106015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CD883-31FB-4599-96B7-52955C10B17A}" type="datetimeFigureOut">
              <a:rPr lang="en-US" smtClean="0"/>
              <a:t>10-Oct-21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252886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CD883-31FB-4599-96B7-52955C10B17A}" type="datetimeFigureOut">
              <a:rPr lang="en-US" smtClean="0"/>
              <a:t>10-Oct-21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386597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CD883-31FB-4599-96B7-52955C10B17A}" type="datetimeFigureOut">
              <a:rPr lang="en-US" smtClean="0"/>
              <a:t>10-Oct-21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389555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CD883-31FB-4599-96B7-52955C10B17A}" type="datetimeFigureOut">
              <a:rPr lang="en-US" smtClean="0"/>
              <a:t>10-Oct-21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9620292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CD883-31FB-4599-96B7-52955C10B17A}" type="datetimeFigureOut">
              <a:rPr lang="en-US" smtClean="0"/>
              <a:t>10-Oct-21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7515162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BCD883-31FB-4599-96B7-52955C10B17A}" type="datetimeFigureOut">
              <a:rPr lang="en-US" smtClean="0"/>
              <a:t>10-Oct-21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2F642-27C6-452A-BF83-4CFD8ECE5CB8}" type="slidenum">
              <a:rPr lang="en-US" smtClean="0"/>
              <a:t>‹#›</a:t>
            </a:fld>
            <a:endParaRPr lang="en-US"/>
          </a:p>
        </p:txBody>
      </p:sp>
    </p:spTree>
    <p:extLst>
      <p:ext uri="{BB962C8B-B14F-4D97-AF65-F5344CB8AC3E}">
        <p14:creationId xmlns:p14="http://schemas.microsoft.com/office/powerpoint/2010/main" val="215847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BCD883-31FB-4599-96B7-52955C10B17A}" type="datetimeFigureOut">
              <a:rPr lang="en-US" smtClean="0"/>
              <a:t>10-Oct-21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92F642-27C6-452A-BF83-4CFD8ECE5CB8}" type="slidenum">
              <a:rPr lang="en-US" smtClean="0"/>
              <a:t>‹#›</a:t>
            </a:fld>
            <a:endParaRPr lang="en-US"/>
          </a:p>
        </p:txBody>
      </p:sp>
    </p:spTree>
    <p:extLst>
      <p:ext uri="{BB962C8B-B14F-4D97-AF65-F5344CB8AC3E}">
        <p14:creationId xmlns:p14="http://schemas.microsoft.com/office/powerpoint/2010/main" val="2652208554"/>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kDB1fWOwM3M"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353" y="1553227"/>
            <a:ext cx="8622650" cy="2497609"/>
          </a:xfrm>
        </p:spPr>
        <p:txBody>
          <a:bodyPr>
            <a:normAutofit fontScale="90000"/>
          </a:bodyPr>
          <a:lstStyle/>
          <a:p>
            <a:r>
              <a:rPr lang="el-GR" dirty="0" smtClean="0"/>
              <a:t>Βεζούβιος  </a:t>
            </a:r>
            <a:br>
              <a:rPr lang="el-GR" dirty="0" smtClean="0"/>
            </a:br>
            <a:r>
              <a:rPr lang="el-GR" dirty="0" smtClean="0"/>
              <a:t>Το καταστροφικό ηφαίστειο </a:t>
            </a:r>
            <a:endParaRPr lang="en-US" dirty="0"/>
          </a:p>
        </p:txBody>
      </p:sp>
      <p:sp>
        <p:nvSpPr>
          <p:cNvPr id="3" name="Subtitle 2"/>
          <p:cNvSpPr>
            <a:spLocks noGrp="1"/>
          </p:cNvSpPr>
          <p:nvPr>
            <p:ph type="subTitle" idx="1"/>
          </p:nvPr>
        </p:nvSpPr>
        <p:spPr/>
        <p:txBody>
          <a:bodyPr>
            <a:normAutofit fontScale="92500" lnSpcReduction="10000"/>
          </a:bodyPr>
          <a:lstStyle/>
          <a:p>
            <a:endParaRPr lang="el-GR" dirty="0" smtClean="0"/>
          </a:p>
          <a:p>
            <a:pPr algn="r"/>
            <a:r>
              <a:rPr lang="el-GR" dirty="0" smtClean="0"/>
              <a:t>Προκόπης Παύλου</a:t>
            </a:r>
          </a:p>
          <a:p>
            <a:pPr algn="r"/>
            <a:r>
              <a:rPr lang="el-GR" dirty="0" smtClean="0"/>
              <a:t>Στ’1</a:t>
            </a:r>
            <a:endParaRPr lang="en-US" dirty="0"/>
          </a:p>
        </p:txBody>
      </p:sp>
    </p:spTree>
    <p:extLst>
      <p:ext uri="{BB962C8B-B14F-4D97-AF65-F5344CB8AC3E}">
        <p14:creationId xmlns:p14="http://schemas.microsoft.com/office/powerpoint/2010/main" val="11400577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23986" y="1050852"/>
            <a:ext cx="6602277" cy="4801314"/>
          </a:xfrm>
          <a:prstGeom prst="rect">
            <a:avLst/>
          </a:prstGeom>
        </p:spPr>
        <p:txBody>
          <a:bodyPr wrap="square">
            <a:spAutoFit/>
          </a:bodyPr>
          <a:lstStyle/>
          <a:p>
            <a:pPr marL="285750" indent="-285750">
              <a:buFont typeface="Arial" panose="020B0604020202020204" pitchFamily="34" charset="0"/>
              <a:buChar char="•"/>
            </a:pPr>
            <a:r>
              <a:rPr lang="el-GR" dirty="0" smtClean="0"/>
              <a:t>Ο Βεζούβιος είναι βουνό-ηφαίστειο στις δυτικές ακτές της Ιταλίας. Μέχρι το 79 μ.Χ. το θεωρούσαν ένα απλό βουνό.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 Ο </a:t>
            </a:r>
            <a:r>
              <a:rPr lang="el-GR" dirty="0" smtClean="0"/>
              <a:t>Στράβων (Έλληνας</a:t>
            </a:r>
            <a:r>
              <a:rPr lang="el-GR" dirty="0"/>
              <a:t> γεωγράφος, </a:t>
            </a:r>
            <a:r>
              <a:rPr lang="el-GR" dirty="0" smtClean="0"/>
              <a:t>φιλόσοφος</a:t>
            </a:r>
            <a:r>
              <a:rPr lang="el-GR" dirty="0"/>
              <a:t> και ιστορικός</a:t>
            </a:r>
            <a:r>
              <a:rPr lang="en-US" dirty="0"/>
              <a:t>) </a:t>
            </a:r>
            <a:r>
              <a:rPr lang="el-GR" dirty="0"/>
              <a:t>είπε ότι το βουνό Ουεσούϊον (έτσι αποκαλούσε τον Βεζούβιο) ήταν σκεπασμένο με ωραίους αγρούς, εκτός από την κορυφή του, που ήταν επίπεδη και μαύρη. </a:t>
            </a:r>
            <a:endParaRPr lang="el-GR" dirty="0" smtClean="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Η πρώτη έκρηξη του Βεζούβιου κατά τους ιστορικούς χρόνους, η οποία κατέστρεψε ολοκληρωτικά και εξαφάνισε μέσα στη λάβα τρεις μεγάλες πόλεις, την Πομπηία, το Ηράκλειο ή Ηράκλεια</a:t>
            </a:r>
            <a:r>
              <a:rPr lang="en-US" dirty="0"/>
              <a:t> </a:t>
            </a:r>
            <a:r>
              <a:rPr lang="el-GR" dirty="0"/>
              <a:t>και τις Σταβίες, έγινε στις 24 Αυγούστου το 79 μ.Χ. </a:t>
            </a:r>
            <a:endParaRPr lang="el-GR" dirty="0" smtClean="0"/>
          </a:p>
          <a:p>
            <a:pPr marL="285750" indent="-285750">
              <a:buFont typeface="Arial" panose="020B0604020202020204" pitchFamily="34" charset="0"/>
              <a:buChar char="•"/>
            </a:pPr>
            <a:endParaRPr lang="el-GR" dirty="0"/>
          </a:p>
          <a:p>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stretch>
            <a:fillRect/>
          </a:stretch>
        </p:blipFill>
        <p:spPr>
          <a:xfrm>
            <a:off x="7170269" y="424551"/>
            <a:ext cx="4377538" cy="3283153"/>
          </a:xfrm>
          <a:prstGeom prst="rect">
            <a:avLst/>
          </a:prstGeom>
        </p:spPr>
      </p:pic>
      <p:pic>
        <p:nvPicPr>
          <p:cNvPr id="5" name="Picture 4"/>
          <p:cNvPicPr>
            <a:picLocks noChangeAspect="1"/>
          </p:cNvPicPr>
          <p:nvPr/>
        </p:nvPicPr>
        <p:blipFill>
          <a:blip r:embed="rId3"/>
          <a:stretch>
            <a:fillRect/>
          </a:stretch>
        </p:blipFill>
        <p:spPr>
          <a:xfrm>
            <a:off x="6501007" y="4088931"/>
            <a:ext cx="4365114" cy="2462997"/>
          </a:xfrm>
          <a:prstGeom prst="rect">
            <a:avLst/>
          </a:prstGeom>
        </p:spPr>
      </p:pic>
    </p:spTree>
    <p:extLst>
      <p:ext uri="{BB962C8B-B14F-4D97-AF65-F5344CB8AC3E}">
        <p14:creationId xmlns:p14="http://schemas.microsoft.com/office/powerpoint/2010/main" val="4170887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455111" y="186556"/>
            <a:ext cx="6096000" cy="5632311"/>
          </a:xfrm>
          <a:prstGeom prst="rect">
            <a:avLst/>
          </a:prstGeom>
        </p:spPr>
        <p:txBody>
          <a:bodyPr>
            <a:spAutoFit/>
          </a:bodyPr>
          <a:lstStyle/>
          <a:p>
            <a:pPr marL="285750" indent="-285750">
              <a:buFont typeface="Arial" panose="020B0604020202020204" pitchFamily="34" charset="0"/>
              <a:buChar char="•"/>
            </a:pPr>
            <a:r>
              <a:rPr lang="el-GR" dirty="0"/>
              <a:t>Η Πομπηία ήταν πόλη της νότιας </a:t>
            </a:r>
            <a:r>
              <a:rPr lang="el-GR" dirty="0" smtClean="0"/>
              <a:t>Ιταλίας η οποία χτίστηκε </a:t>
            </a:r>
            <a:r>
              <a:rPr lang="el-GR" dirty="0"/>
              <a:t>τον 8ο αιώνα π.Χ. </a:t>
            </a:r>
            <a:endParaRPr lang="el-GR" dirty="0" smtClean="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Η τοποθεσία της και το κλίμα της ήταν περίφημα, πράγμα που την έκανε το καλύτερο θέρετρο της αρχαίας Ρώμης. Πολλοί πλούσιοι Ρωμαίοι είχαν χτίσει πάνω στους σκεπασμένους με αμπέλια λόφους της, όμορφες εξοχικές επαύλεις, τις οποίες στόλιζαν με διάφορα έργα τέχνης</a:t>
            </a:r>
            <a:r>
              <a:rPr lang="el-GR" dirty="0" smtClean="0"/>
              <a:t>.</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a:t>Το 62 μ.Χ. έγινε ένας σφοδρότατος σεισμός, που συντάραξε την </a:t>
            </a:r>
            <a:r>
              <a:rPr lang="el-GR" dirty="0" smtClean="0"/>
              <a:t>πόλη</a:t>
            </a:r>
            <a:r>
              <a:rPr lang="el-GR" dirty="0"/>
              <a:t>. Αλλά ο σεισμός αυτός δεν ήταν παρά το προμήνυμα για την ολοσχερή καταστροφή της. </a:t>
            </a:r>
            <a:r>
              <a:rPr lang="el-GR" dirty="0" smtClean="0"/>
              <a:t> </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Στις</a:t>
            </a:r>
            <a:r>
              <a:rPr lang="el-GR" dirty="0"/>
              <a:t> 24 Αυγούστου του 79 μ.Χ., μετά από μια φοβερή έκρηξη του Βεζούβιου, ένα τεράστιο κύμα από στάχτη έθαψε, μέσα σε λίγες ώρες, την </a:t>
            </a:r>
            <a:r>
              <a:rPr lang="el-GR" dirty="0" smtClean="0"/>
              <a:t>ρωμαϊκή </a:t>
            </a:r>
            <a:r>
              <a:rPr lang="el-GR" dirty="0"/>
              <a:t>πόλη. </a:t>
            </a:r>
            <a:endParaRPr lang="el-GR" dirty="0" smtClean="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Στην αρχή σηκώθηκε ένα φοβερό σύννεφο από στάχτη, το οποίο σκέπασε την πόλη σε ύψος ενός μέτρου. </a:t>
            </a:r>
          </a:p>
          <a:p>
            <a:pPr marL="285750" indent="-285750">
              <a:buFont typeface="Arial" panose="020B0604020202020204" pitchFamily="34" charset="0"/>
              <a:buChar char="•"/>
            </a:pPr>
            <a:endParaRPr lang="el-GR" dirty="0" smtClean="0"/>
          </a:p>
        </p:txBody>
      </p:sp>
      <p:pic>
        <p:nvPicPr>
          <p:cNvPr id="5" name="Picture 4"/>
          <p:cNvPicPr>
            <a:picLocks noChangeAspect="1"/>
          </p:cNvPicPr>
          <p:nvPr/>
        </p:nvPicPr>
        <p:blipFill>
          <a:blip r:embed="rId2"/>
          <a:stretch>
            <a:fillRect/>
          </a:stretch>
        </p:blipFill>
        <p:spPr>
          <a:xfrm>
            <a:off x="6551111" y="1467310"/>
            <a:ext cx="4910204" cy="3070802"/>
          </a:xfrm>
          <a:prstGeom prst="rect">
            <a:avLst/>
          </a:prstGeom>
        </p:spPr>
      </p:pic>
    </p:spTree>
    <p:extLst>
      <p:ext uri="{BB962C8B-B14F-4D97-AF65-F5344CB8AC3E}">
        <p14:creationId xmlns:p14="http://schemas.microsoft.com/office/powerpoint/2010/main" val="20838766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182991"/>
            <a:ext cx="6096000" cy="6186309"/>
          </a:xfrm>
          <a:prstGeom prst="rect">
            <a:avLst/>
          </a:prstGeom>
        </p:spPr>
        <p:txBody>
          <a:bodyPr>
            <a:spAutoFit/>
          </a:bodyPr>
          <a:lstStyle/>
          <a:p>
            <a:pPr marL="285750" indent="-285750">
              <a:buFont typeface="Arial" panose="020B0604020202020204" pitchFamily="34" charset="0"/>
              <a:buChar char="•"/>
            </a:pPr>
            <a:r>
              <a:rPr lang="el-GR" dirty="0" smtClean="0"/>
              <a:t>Μόλις </a:t>
            </a:r>
            <a:r>
              <a:rPr lang="el-GR" dirty="0"/>
              <a:t>αντιλήφθηκαν οι κάτοικοι της Πομπηίας τη θεομηνία, άρχισαν να τρέπονται σε φυγή, παίρνοντας ο καθένας ό,τι μπορούσε να προφτάσει τις συνταρακτικές εκείνες στιγμές. Πολλοί όμως άλλαξαν γνώμη και ξαναγύριζαν αλλά τους έπιανε παραλυσία από τον πανικό</a:t>
            </a:r>
            <a:r>
              <a:rPr lang="el-GR"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smtClean="0"/>
              <a:t>Ύστερα </a:t>
            </a:r>
            <a:r>
              <a:rPr lang="el-GR" dirty="0"/>
              <a:t>από το σύννεφο της στάχτης, κατέκλυσε την πόλη μία αφάνταστη καταιγίδα από ηφαιστειακά αναβλήματα και </a:t>
            </a:r>
            <a:r>
              <a:rPr lang="el-GR" dirty="0" smtClean="0"/>
              <a:t>ελαφρόπετρα, </a:t>
            </a:r>
            <a:r>
              <a:rPr lang="el-GR" dirty="0"/>
              <a:t>που την σκέπασαν σε ύψος 3 και περισσότερα </a:t>
            </a:r>
            <a:r>
              <a:rPr lang="el-GR" dirty="0" smtClean="0"/>
              <a:t>μέτρα.</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Πάνω σ</a:t>
            </a:r>
            <a:r>
              <a:rPr lang="el-GR" dirty="0"/>
              <a:t>' αυτές </a:t>
            </a:r>
            <a:r>
              <a:rPr lang="el-GR" dirty="0" smtClean="0"/>
              <a:t>κάθησε </a:t>
            </a:r>
            <a:r>
              <a:rPr lang="el-GR" dirty="0"/>
              <a:t>νέο στρώμα από στάχτη και πέτρες, ώστε η σημερινή επίχωση φτάνει τα 6-7 μέτρα. </a:t>
            </a:r>
            <a:endParaRPr lang="el-GR" dirty="0" smtClean="0"/>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Υπολογίζεται </a:t>
            </a:r>
            <a:r>
              <a:rPr lang="el-GR" dirty="0"/>
              <a:t>ότι περισσότερα από 2.000 άτομα τάφηκαν ζωντανά και πέθαναν έτσι από ασφυξία</a:t>
            </a:r>
            <a:r>
              <a:rPr lang="el-GR" dirty="0" smtClean="0"/>
              <a:t>.</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Πιο κάτω μπορείτε να βρείτε ένα βίντεο που αναπαριστά το πως έγινε η έκρηξη</a:t>
            </a:r>
          </a:p>
          <a:p>
            <a:pPr marL="285750" indent="-285750">
              <a:buFont typeface="Arial" panose="020B0604020202020204" pitchFamily="34" charset="0"/>
              <a:buChar char="•"/>
            </a:pPr>
            <a:r>
              <a:rPr lang="en-US" dirty="0">
                <a:hlinkClick r:id="rId2"/>
              </a:rPr>
              <a:t>https://www.youtube.com/watch?v=kDB1fWOwM3M</a:t>
            </a:r>
            <a:endParaRPr lang="en-US" dirty="0"/>
          </a:p>
        </p:txBody>
      </p:sp>
      <p:pic>
        <p:nvPicPr>
          <p:cNvPr id="3" name="Picture 2"/>
          <p:cNvPicPr>
            <a:picLocks noChangeAspect="1"/>
          </p:cNvPicPr>
          <p:nvPr/>
        </p:nvPicPr>
        <p:blipFill>
          <a:blip r:embed="rId3"/>
          <a:stretch>
            <a:fillRect/>
          </a:stretch>
        </p:blipFill>
        <p:spPr>
          <a:xfrm>
            <a:off x="6400800" y="182991"/>
            <a:ext cx="4377474" cy="2929260"/>
          </a:xfrm>
          <a:prstGeom prst="rect">
            <a:avLst/>
          </a:prstGeom>
        </p:spPr>
      </p:pic>
      <p:pic>
        <p:nvPicPr>
          <p:cNvPr id="4" name="Picture 3"/>
          <p:cNvPicPr>
            <a:picLocks noChangeAspect="1"/>
          </p:cNvPicPr>
          <p:nvPr/>
        </p:nvPicPr>
        <p:blipFill>
          <a:blip r:embed="rId4"/>
          <a:stretch>
            <a:fillRect/>
          </a:stretch>
        </p:blipFill>
        <p:spPr>
          <a:xfrm>
            <a:off x="6400800" y="3676775"/>
            <a:ext cx="3070082" cy="2716151"/>
          </a:xfrm>
          <a:prstGeom prst="rect">
            <a:avLst/>
          </a:prstGeom>
        </p:spPr>
      </p:pic>
    </p:spTree>
    <p:extLst>
      <p:ext uri="{BB962C8B-B14F-4D97-AF65-F5344CB8AC3E}">
        <p14:creationId xmlns:p14="http://schemas.microsoft.com/office/powerpoint/2010/main" val="378304673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0" y="764088"/>
            <a:ext cx="6096000" cy="5078313"/>
          </a:xfrm>
          <a:prstGeom prst="rect">
            <a:avLst/>
          </a:prstGeom>
        </p:spPr>
        <p:txBody>
          <a:bodyPr>
            <a:spAutoFit/>
          </a:bodyPr>
          <a:lstStyle/>
          <a:p>
            <a:pPr marL="285750" indent="-285750">
              <a:buFont typeface="Arial" panose="020B0604020202020204" pitchFamily="34" charset="0"/>
              <a:buChar char="•"/>
            </a:pPr>
            <a:r>
              <a:rPr lang="el-GR" dirty="0" smtClean="0"/>
              <a:t>Η τελευταία έκρηξη του Βεζούβιου καταγράφηκε το 1944. Σήμερα οι περιοχές γύρω τουείναι ιδιαίτερα πυκνοκατοικημένες, παρά τον κίνδυνο που γνωρίζουν οι κάτοικοι ότι διατρέχουν, καθώς το ηφαιστειογενές έδαφος του βουνού είναι ιδιαίτερα εύφορο.</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a:t>Τη μορφή και τη διαμόρφωση που έχει σήμερα ο Βεζούβιος την πήρε μετά την έκρηξή του το 79 μ.Χ., αν και οι μεταγενέστερες εκρήξεις προξένησαν κάποιες μεταβολές στην όψη του. </a:t>
            </a:r>
            <a:endParaRPr lang="el-GR" dirty="0" smtClean="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smtClean="0"/>
              <a:t>Ο </a:t>
            </a:r>
            <a:r>
              <a:rPr lang="el-GR" dirty="0"/>
              <a:t>Βεζούβιος έχει περιφέρεια βάσης 45 χιλιόμετρα και η διάμετρος του κρατήρα του είναι 570 μέτρα περίπου. Το ύψος του μεταβάλλεται μετά από κάθε ισχυρή έκρηξη και είναι σήμερα 1.180 μέτρα</a:t>
            </a:r>
            <a:r>
              <a:rPr lang="el-GR" dirty="0" smtClean="0"/>
              <a:t>.</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 Βεζούβιος αναφέρεται σε πολλές ταινίες, περιοδικά, κόμικς και βιβλία.</a:t>
            </a:r>
            <a:endParaRPr lang="en-US" dirty="0"/>
          </a:p>
        </p:txBody>
      </p:sp>
      <p:pic>
        <p:nvPicPr>
          <p:cNvPr id="4" name="Picture 3"/>
          <p:cNvPicPr>
            <a:picLocks noChangeAspect="1"/>
          </p:cNvPicPr>
          <p:nvPr/>
        </p:nvPicPr>
        <p:blipFill>
          <a:blip r:embed="rId2"/>
          <a:stretch>
            <a:fillRect/>
          </a:stretch>
        </p:blipFill>
        <p:spPr>
          <a:xfrm>
            <a:off x="6274496" y="764088"/>
            <a:ext cx="4515632" cy="4515632"/>
          </a:xfrm>
          <a:prstGeom prst="rect">
            <a:avLst/>
          </a:prstGeom>
        </p:spPr>
      </p:pic>
    </p:spTree>
    <p:extLst>
      <p:ext uri="{BB962C8B-B14F-4D97-AF65-F5344CB8AC3E}">
        <p14:creationId xmlns:p14="http://schemas.microsoft.com/office/powerpoint/2010/main" val="33478427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5302" y="2738445"/>
            <a:ext cx="7239115" cy="1826581"/>
          </a:xfrm>
        </p:spPr>
        <p:txBody>
          <a:bodyPr>
            <a:noAutofit/>
          </a:bodyPr>
          <a:lstStyle/>
          <a:p>
            <a:r>
              <a:rPr lang="el-GR" sz="15000" dirty="0" smtClean="0"/>
              <a:t>ΤΕΛΟΣ</a:t>
            </a:r>
            <a:endParaRPr lang="en-US" dirty="0"/>
          </a:p>
        </p:txBody>
      </p:sp>
    </p:spTree>
    <p:extLst>
      <p:ext uri="{BB962C8B-B14F-4D97-AF65-F5344CB8AC3E}">
        <p14:creationId xmlns:p14="http://schemas.microsoft.com/office/powerpoint/2010/main" val="187203128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Προκόπης">
      <a:dk1>
        <a:srgbClr val="000000"/>
      </a:dk1>
      <a:lt1>
        <a:sysClr val="window" lastClr="FFFFFF"/>
      </a:lt1>
      <a:dk2>
        <a:srgbClr val="2C3C43"/>
      </a:dk2>
      <a:lt2>
        <a:srgbClr val="EBEBEB"/>
      </a:lt2>
      <a:accent1>
        <a:srgbClr val="93DE61"/>
      </a:accent1>
      <a:accent2>
        <a:srgbClr val="3F7818"/>
      </a:accent2>
      <a:accent3>
        <a:srgbClr val="00B050"/>
      </a:accent3>
      <a:accent4>
        <a:srgbClr val="DBF4CA"/>
      </a:accent4>
      <a:accent5>
        <a:srgbClr val="B7E995"/>
      </a:accent5>
      <a:accent6>
        <a:srgbClr val="A5A5A5"/>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261</TotalTime>
  <Words>202</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Wingdings 3</vt:lpstr>
      <vt:lpstr>Facet</vt:lpstr>
      <vt:lpstr>Βεζούβιος   Το καταστροφικό ηφαίστειο </vt:lpstr>
      <vt:lpstr>PowerPoint Presentation</vt:lpstr>
      <vt:lpstr>PowerPoint Presentation</vt:lpstr>
      <vt:lpstr>PowerPoint Presentation</vt:lpstr>
      <vt:lpstr>PowerPoint Presentation</vt:lpstr>
      <vt:lpstr>ΤΕΛΟΣ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ΙΩΑΝΝΑ ΠΑΥΛΟΥ</dc:creator>
  <cp:lastModifiedBy>ΙΩΑΝΝΑ ΠΑΥΛΟΥ</cp:lastModifiedBy>
  <cp:revision>21</cp:revision>
  <dcterms:created xsi:type="dcterms:W3CDTF">2021-10-09T11:28:47Z</dcterms:created>
  <dcterms:modified xsi:type="dcterms:W3CDTF">2021-10-10T12:37:13Z</dcterms:modified>
</cp:coreProperties>
</file>