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5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25CA2-87A0-4A5D-A41D-0104DF0803E4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A129-4946-4C7D-9A4F-186B1DD8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0"/>
            <a:ext cx="9144000" cy="2971799"/>
          </a:xfrm>
        </p:spPr>
        <p:txBody>
          <a:bodyPr>
            <a:noAutofit/>
          </a:bodyPr>
          <a:lstStyle/>
          <a:p>
            <a:r>
              <a:rPr lang="el-GR" sz="1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ΒΟΤΑΝΑ</a:t>
            </a:r>
            <a:endParaRPr lang="en-US" sz="1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343400"/>
            <a:ext cx="7391400" cy="2057400"/>
          </a:xfrm>
        </p:spPr>
        <p:txBody>
          <a:bodyPr>
            <a:noAutofit/>
          </a:bodyPr>
          <a:lstStyle/>
          <a:p>
            <a:r>
              <a:rPr lang="el-GR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Νταρινα Ντετσιεβα</a:t>
            </a:r>
            <a:endParaRPr lang="el-GR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l-GR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Στ’2</a:t>
            </a:r>
          </a:p>
        </p:txBody>
      </p:sp>
      <p:sp>
        <p:nvSpPr>
          <p:cNvPr id="4" name="Sun 3"/>
          <p:cNvSpPr/>
          <p:nvPr/>
        </p:nvSpPr>
        <p:spPr>
          <a:xfrm>
            <a:off x="0" y="2286000"/>
            <a:ext cx="3810000" cy="41148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3962400" cy="871538"/>
          </a:xfrm>
        </p:spPr>
        <p:txBody>
          <a:bodyPr>
            <a:noAutofit/>
          </a:bodyPr>
          <a:lstStyle/>
          <a:p>
            <a:r>
              <a:rPr lang="el-GR" sz="6000" dirty="0" smtClean="0"/>
              <a:t>ΑΛΟΕ ΒΕΡΑ</a:t>
            </a:r>
            <a:endParaRPr lang="en-US" sz="6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762000"/>
            <a:ext cx="5867400" cy="6096000"/>
          </a:xfrm>
        </p:spPr>
        <p:txBody>
          <a:bodyPr>
            <a:normAutofit/>
          </a:bodyPr>
          <a:lstStyle/>
          <a:p>
            <a:r>
              <a:rPr lang="el-GR" sz="2800" b="1" dirty="0"/>
              <a:t>Αλόη βέρα: Ένα πολύτιμο βότανο, χιλιάδων ετών και πάντα τόσο επίκαιρο για την υγεία </a:t>
            </a:r>
            <a:r>
              <a:rPr lang="el-GR" sz="2800" b="1" dirty="0" smtClean="0"/>
              <a:t>μας</a:t>
            </a:r>
            <a:r>
              <a:rPr lang="en-US" sz="2800" b="1" dirty="0" smtClean="0"/>
              <a:t>.</a:t>
            </a:r>
            <a:endParaRPr lang="el-GR" sz="2800" b="1" dirty="0" smtClean="0"/>
          </a:p>
          <a:p>
            <a:r>
              <a:rPr lang="el-GR" sz="2800" b="1" dirty="0" smtClean="0"/>
              <a:t>Για </a:t>
            </a:r>
            <a:r>
              <a:rPr lang="el-GR" sz="2800" b="1" dirty="0"/>
              <a:t>το φυτό της αλόης και τις θεραπευτικές του ιδιότητες υπάρχουν αναφορές που δηλώνουν την ύπαρξή της περίπου 5000 χρόνια </a:t>
            </a:r>
            <a:r>
              <a:rPr lang="el-GR" sz="2800" b="1" dirty="0" smtClean="0"/>
              <a:t>πριν.</a:t>
            </a:r>
          </a:p>
          <a:p>
            <a:r>
              <a:rPr lang="el-GR" sz="2800" dirty="0" smtClean="0"/>
              <a:t> </a:t>
            </a:r>
            <a:r>
              <a:rPr lang="el-GR" sz="2800" dirty="0"/>
              <a:t>Ο </a:t>
            </a:r>
            <a:r>
              <a:rPr lang="el-GR" sz="2800" b="1" dirty="0"/>
              <a:t>George Ebers</a:t>
            </a:r>
            <a:r>
              <a:rPr lang="el-GR" sz="2800" dirty="0"/>
              <a:t> πρώτος ανακάλυψε το 1862 σε έναν αιγυπτιακό πάπυρο του 1500 π.Χ , ότι στην αρχαιότητα</a:t>
            </a:r>
            <a:r>
              <a:rPr lang="el-GR" sz="2800" b="1" dirty="0"/>
              <a:t> οι Έλληνες και οι Ρωμαίοι παθολόγοι τη χρησιμοποιούσαν με μεγάλη επιτυχία ως ιατρικό βότανο</a:t>
            </a:r>
            <a:r>
              <a:rPr lang="el-GR" sz="2800" dirty="0"/>
              <a:t>.</a:t>
            </a:r>
            <a:endParaRPr lang="el-GR" sz="2800" b="1" dirty="0"/>
          </a:p>
        </p:txBody>
      </p:sp>
      <p:pic>
        <p:nvPicPr>
          <p:cNvPr id="7" name="Picture Placeholder 6" descr="c94e52e7997ea1985d50a081f4026b11_L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425" r="18425"/>
          <a:stretch>
            <a:fillRect/>
          </a:stretch>
        </p:blipFill>
        <p:spPr>
          <a:xfrm>
            <a:off x="5791200" y="838200"/>
            <a:ext cx="3352800" cy="556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11431-ALOE-VERA-6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9814" y="0"/>
            <a:ext cx="3544186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4876800" cy="6858000"/>
          </a:xfrm>
        </p:spPr>
        <p:txBody>
          <a:bodyPr/>
          <a:lstStyle/>
          <a:p>
            <a:r>
              <a:rPr lang="el-GR" sz="2400" b="1" dirty="0"/>
              <a:t>Μειώνει τη χοληστερόλη και το σάκχαρο στο αίμα</a:t>
            </a:r>
          </a:p>
          <a:p>
            <a:r>
              <a:rPr lang="el-GR" sz="2400" dirty="0"/>
              <a:t>Υπάρχουν κάποια στοιχεία που υποδηλώνουν ότι η αλόη βέρα μειώνει τη χοληστερόλη και έχει θετική επίδραση στα επίπεδα σακχάρου στο αίμα, πράγμα που σημαίνει ότι μπορεί να είναι χρήσιμη για τη θεραπεία του διαβήτη και της </a:t>
            </a:r>
            <a:r>
              <a:rPr lang="el-GR" sz="2400" dirty="0" smtClean="0"/>
              <a:t>παχυσαρκίας</a:t>
            </a:r>
          </a:p>
          <a:p>
            <a:r>
              <a:rPr lang="el-GR" sz="2400" b="1" dirty="0" smtClean="0"/>
              <a:t>Βοηθά </a:t>
            </a:r>
            <a:r>
              <a:rPr lang="el-GR" sz="2400" b="1" dirty="0"/>
              <a:t>στην ενίσχυση της τρίχας</a:t>
            </a:r>
          </a:p>
          <a:p>
            <a:r>
              <a:rPr lang="el-GR" sz="2400" dirty="0"/>
              <a:t>Ως αποθήκη φυσικών βιταμινών και ενζύμων προωθεί άμεσα την υγεία των μαλλιών.</a:t>
            </a:r>
          </a:p>
          <a:p>
            <a:endParaRPr lang="el-GR" sz="2400" dirty="0"/>
          </a:p>
          <a:p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4" descr="download (8).jpg"/>
          <p:cNvPicPr>
            <a:picLocks noGrp="1" noChangeAspect="1"/>
          </p:cNvPicPr>
          <p:nvPr>
            <p:ph idx="1"/>
          </p:nvPr>
        </p:nvPicPr>
        <p:blipFill>
          <a:blip r:embed="rId2"/>
          <a:srcRect l="14232" r="14232"/>
          <a:stretch>
            <a:fillRect/>
          </a:stretch>
        </p:blipFill>
        <p:spPr>
          <a:xfrm>
            <a:off x="457200" y="-457200"/>
            <a:ext cx="8077200" cy="659221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25592"/>
            <a:ext cx="3886200" cy="990600"/>
          </a:xfrm>
        </p:spPr>
        <p:txBody>
          <a:bodyPr>
            <a:noAutofit/>
          </a:bodyPr>
          <a:lstStyle/>
          <a:p>
            <a:r>
              <a:rPr lang="el-GR" sz="8000" dirty="0" smtClean="0"/>
              <a:t>ΜΕΝΤΑ</a:t>
            </a:r>
            <a:endParaRPr lang="en-US" sz="8000" dirty="0"/>
          </a:p>
        </p:txBody>
      </p:sp>
      <p:pic>
        <p:nvPicPr>
          <p:cNvPr id="5" name="Content Placeholder 4" descr="ment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599" y="926528"/>
            <a:ext cx="5105401" cy="576176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342175"/>
            <a:ext cx="3809999" cy="4940872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/>
              <a:t>Έχει </a:t>
            </a:r>
            <a:r>
              <a:rPr lang="el-GR" sz="2800" dirty="0" smtClean="0"/>
              <a:t>καταπραϋντική δράση για το έντερο και μελέτες έχουν δείξει ότι υμβάλλει στη μείωση της δυσπεψίας και του πόνου. Μπορείτε να τη χρησιμοποιήσετε στο τσάι ή να φτιάξετε αφέψημα μέντας, το οποίο είναι πολύ </a:t>
            </a:r>
            <a:r>
              <a:rPr lang="el-GR" sz="2800" dirty="0" smtClean="0"/>
              <a:t>δροσιστικό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28600"/>
            <a:ext cx="7992647" cy="617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5638800" cy="1219200"/>
          </a:xfrm>
        </p:spPr>
        <p:txBody>
          <a:bodyPr>
            <a:noAutofit/>
          </a:bodyPr>
          <a:lstStyle/>
          <a:p>
            <a:r>
              <a:rPr lang="el-GR" sz="9600" dirty="0" smtClean="0"/>
              <a:t>ΛΕΒΑΝΤΑ</a:t>
            </a:r>
            <a:endParaRPr lang="en-US" sz="9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660" y="955964"/>
            <a:ext cx="3863340" cy="5791200"/>
          </a:xfrm>
        </p:spPr>
        <p:txBody>
          <a:bodyPr>
            <a:normAutofit fontScale="85000" lnSpcReduction="20000"/>
          </a:bodyPr>
          <a:lstStyle/>
          <a:p>
            <a:r>
              <a:rPr lang="el-GR" sz="2800" dirty="0" smtClean="0"/>
              <a:t>Εξουδετερώνει </a:t>
            </a:r>
            <a:r>
              <a:rPr lang="el-GR" sz="2800" dirty="0" smtClean="0"/>
              <a:t>το στρεπτόκοκκο και τον πνευμονιόκοκκο. Είναι αποτελεσματική κατά της διφθερίτιδας, της βρογχίτιδας, της φυματίωσης </a:t>
            </a:r>
            <a:r>
              <a:rPr lang="el-GR" sz="2400" dirty="0" smtClean="0"/>
              <a:t>και του τύφου</a:t>
            </a:r>
            <a:endParaRPr lang="el-GR" sz="2800" b="1" dirty="0" smtClean="0"/>
          </a:p>
          <a:p>
            <a:r>
              <a:rPr lang="el-GR" sz="2800" b="1" dirty="0" smtClean="0"/>
              <a:t>. Ηρεμιστική, ελαφρά υπνωτική</a:t>
            </a:r>
            <a:endParaRPr lang="el-GR" sz="2800" dirty="0" smtClean="0"/>
          </a:p>
          <a:p>
            <a:r>
              <a:rPr lang="el-GR" sz="2800" dirty="0" smtClean="0"/>
              <a:t>Βοηθά στον πονοκέφαλο, καταπραΰνει πόνους στο στομάχι. Είναι ηρεμιστικό για τη νευρικότητα, το άγχος και την αϋπνία. Αρκεί να εισπνεύσουμε βαθιά 3-4 φορές το άρωμά της για να συνέλθουμε από έντονο σοκ. Βοηθά σε μελαγχολία και ναυτία.</a:t>
            </a:r>
          </a:p>
        </p:txBody>
      </p:sp>
      <p:pic>
        <p:nvPicPr>
          <p:cNvPr id="7" name="Content Placeholder 6" descr="27 (2).jpg.crdownload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5745" y="2001982"/>
            <a:ext cx="4724400" cy="3962400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evant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704" y="-457200"/>
            <a:ext cx="8250012" cy="6172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360_F_292367633_TwzHFo2XLSSbcihgxESm2sKcQ0Nlwr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28600"/>
            <a:ext cx="8382000" cy="66294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146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ΒΟΤΑΝΑ</vt:lpstr>
      <vt:lpstr>ΑΛΟΕ ΒΕΡΑ</vt:lpstr>
      <vt:lpstr>PowerPoint Presentation</vt:lpstr>
      <vt:lpstr>PowerPoint Presentation</vt:lpstr>
      <vt:lpstr>ΜΕΝΤΑ</vt:lpstr>
      <vt:lpstr>PowerPoint Presentation</vt:lpstr>
      <vt:lpstr>ΛΕΒΑΝΤΑ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ΒΟΤΑΝΑ</dc:title>
  <dc:creator>user</dc:creator>
  <cp:lastModifiedBy>Πολύμνια Τομασίδου</cp:lastModifiedBy>
  <cp:revision>34</cp:revision>
  <dcterms:created xsi:type="dcterms:W3CDTF">2021-09-22T11:20:06Z</dcterms:created>
  <dcterms:modified xsi:type="dcterms:W3CDTF">2021-10-15T05:03:07Z</dcterms:modified>
</cp:coreProperties>
</file>