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9" name="Picture 18" descr="Cactus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981201" y="971344"/>
            <a:ext cx="6233513" cy="491531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442916"/>
            <a:ext cx="3238829" cy="3252231"/>
          </a:xfrm>
        </p:spPr>
        <p:txBody>
          <a:bodyPr>
            <a:normAutofit/>
          </a:bodyPr>
          <a:lstStyle/>
          <a:p>
            <a:r>
              <a:rPr lang="el-GR" sz="4800" b="1" u="sng" dirty="0">
                <a:solidFill>
                  <a:srgbClr val="FFFFFF"/>
                </a:solidFill>
              </a:rPr>
              <a:t>5 ΘΡΕΠΤΙΚΑ ΦΥΤΑ</a:t>
            </a:r>
            <a:endParaRPr lang="en-US" sz="4800" b="1" u="sng" dirty="0">
              <a:solidFill>
                <a:srgbClr val="FFFFFF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>
            <a:normAutofit/>
          </a:bodyPr>
          <a:lstStyle/>
          <a:p>
            <a:r>
              <a:rPr lang="el-GR" sz="1400" dirty="0">
                <a:solidFill>
                  <a:srgbClr val="FFFFFF"/>
                </a:solidFill>
              </a:rPr>
              <a:t>Γερασιμίνα Τ.</a:t>
            </a:r>
          </a:p>
          <a:p>
            <a:r>
              <a:rPr lang="el-GR" sz="1400" dirty="0">
                <a:solidFill>
                  <a:srgbClr val="FFFFFF"/>
                </a:solidFill>
              </a:rPr>
              <a:t>Μαρία-Δέσποινα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7E15-162A-43E1-AB81-8237A32A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GB" b="1" u="sng" dirty="0"/>
              <a:t>Aloe Vera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lant in a pot&#10;&#10;Description automatically generated with medium confidence">
            <a:extLst>
              <a:ext uri="{FF2B5EF4-FFF2-40B4-BE49-F238E27FC236}">
                <a16:creationId xmlns:a16="http://schemas.microsoft.com/office/drawing/2014/main" id="{73866FA1-D336-4782-84E2-65C71CBE1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1" r="14898" b="-1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257B-4DCF-40D7-B2AB-3F5BFC7E1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Το </a:t>
            </a:r>
            <a:r>
              <a:rPr lang="en-GB" dirty="0"/>
              <a:t>Aloe Vera </a:t>
            </a:r>
            <a:r>
              <a:rPr lang="el-GR" dirty="0"/>
              <a:t>πολλοί ανθρώποι το χρησιμοποιούν στα εξείς</a:t>
            </a:r>
            <a:r>
              <a:rPr lang="en-GB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Κάποιοι πίνουν το υγρό του όταν πονάνε το στομάχι τους.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Πολοί άνθρωποι βάζουν το υγρό του πάνω στις πληγές τους για να γιατρευτεί.</a:t>
            </a:r>
          </a:p>
        </p:txBody>
      </p:sp>
    </p:spTree>
    <p:extLst>
      <p:ext uri="{BB962C8B-B14F-4D97-AF65-F5344CB8AC3E}">
        <p14:creationId xmlns:p14="http://schemas.microsoft.com/office/powerpoint/2010/main" val="3080064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323B0-BC68-4E8D-8722-57A29BEB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l-GR" b="1" u="sng" dirty="0"/>
              <a:t>Κουρκουμάς</a:t>
            </a:r>
            <a:endParaRPr lang="en-GB" b="1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D5037F8C-CEFA-446E-B8AC-94940BCC0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6" r="15934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0BA087-08F0-48B4-814E-C19A087A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Ο κουρκουμάς έχει χρησιμοποιηθεί στην Ασία για χιλιάδες χρόνια και είναι ένα σημαντικό μέρος της ιατρικής Σίντα.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δρα καταπραϋντικά στον πόνο και ασκεί αντιφλεγμονώδη δράση, έχει την ιδιότητα να αναστέλλει τις φλεγμονώδεις αποκρίσεις του οργανισμού.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32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B4FE-50FD-442F-8B50-3CD62BE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l-GR" b="1" u="sng" dirty="0"/>
              <a:t>Μάραθος</a:t>
            </a:r>
            <a:endParaRPr lang="en-GB" b="1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0E76F1-8964-4D40-99EC-C23D401B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51" y="1750423"/>
            <a:ext cx="5050972" cy="446498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Είναι ένα εξαιρετικό ίαμα για το στομάχι και το έντερο. Ανακουφίζει τον τυμπανισμό και τον κολικό, ενώ ταυτόχρονα διεγείρει την πέψη και ανοίγει την όρεξη.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Έχει ηρεμιστική επίδραση στη βρογχίτιδα και το βήχα. Για το άσθμα και τη γρίπη.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Διουρητικό, για τις πέτρες στα νεφρά, την ολιγουρία, την κυστίτιδα και τα αρθριτικά.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Χάρη στη βιταμίνη C που περιέχει, συμβάλλει στην καλή λειτουργία του ανοσοποιητικού συστήματος και δρα κατά των ελεύθερων ριζών.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Βοηθάει στις θηλάζουσες μητέρες.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278EA-2EFA-460B-B3A4-3ADBB437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96" y="426720"/>
            <a:ext cx="56711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82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DF8B-17FF-443A-B1D3-F247EF39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l-GR" b="1" u="sng" dirty="0"/>
              <a:t>Αβοκάτο</a:t>
            </a:r>
            <a:endParaRPr lang="en-GB" b="1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69CA21-0305-465A-ADE1-0F849A8C8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7" r="23315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BD8525-E1DA-4F80-BBBC-D053D09E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057" y="1733006"/>
            <a:ext cx="5033553" cy="4772297"/>
          </a:xfrm>
        </p:spPr>
        <p:txBody>
          <a:bodyPr>
            <a:normAutofit fontScale="92500" lnSpcReduction="10000"/>
          </a:bodyPr>
          <a:lstStyle/>
          <a:p>
            <a:r>
              <a:rPr lang="el-GR" sz="1900" dirty="0"/>
              <a:t>θα αποκτήσετε φρέσκια αναπνοή, τα νεφρά και το συκώτι σας θα λειτουργούν πιο αποτελεσματικά και η αρτηριακή σας πίεση θα μειωθεί. Και αυτά είναι μόνο κάποια από όσα θα σας συμβούν.</a:t>
            </a:r>
          </a:p>
          <a:p>
            <a:r>
              <a:rPr lang="el-GR" sz="1900" dirty="0"/>
              <a:t>Το αβοκάντο είναι πλούσιο σε κάλιο, τον ηλεκτρολύτη που ρυθμίζει τα υγρά του σώματος. Είναι επίσης καλή πηγή βιταμινών C και Ε. Η βιταμίνη C βοηθά την παραγωγή κολαγόνου και ελαστίνης, χαρίζοντας ελαστική και σφριγηλή επιδερμίδα, ενώ η βιταμίνη Ε μειώνει τις βλάβες που προκαλεί η υπερβολική έκθεση στον ήλιο και καταπολεμά τη γήρανση.</a:t>
            </a:r>
          </a:p>
          <a:p>
            <a:r>
              <a:rPr lang="el-GR" sz="1900" dirty="0"/>
              <a:t>Κατι αρνητικό είναι </a:t>
            </a:r>
            <a:r>
              <a:rPr lang="el-GR" sz="1900"/>
              <a:t>οτι παίρνει </a:t>
            </a:r>
            <a:r>
              <a:rPr lang="el-GR" sz="1900" dirty="0"/>
              <a:t>την ζάχαρη στα ύψη.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41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8EC6-6D92-4484-957F-5113B58F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l-GR" sz="4400" b="1" u="sng" dirty="0"/>
              <a:t>Γαιδουράγκαθο </a:t>
            </a:r>
            <a:endParaRPr lang="en-GB" sz="4400" b="1" u="sng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Γαιδουράγκαθο, Tο Βότανο Της Αποτοξίνωσης">
            <a:extLst>
              <a:ext uri="{FF2B5EF4-FFF2-40B4-BE49-F238E27FC236}">
                <a16:creationId xmlns:a16="http://schemas.microsoft.com/office/drawing/2014/main" id="{70DE61D8-112D-4C70-A1F4-1D7F099C2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r="20230" b="-1"/>
          <a:stretch/>
        </p:blipFill>
        <p:spPr bwMode="auto">
          <a:xfrm>
            <a:off x="727654" y="727628"/>
            <a:ext cx="5367165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C22940D-166B-435E-84F5-8E631EA0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1. Τα προστατεύει από τις τοξίνες που προσπαθούν να εισχωρήσουν σ’ αυτά ή εξουδετερώνουν τις ήδη υπάρχουσες.</a:t>
            </a:r>
          </a:p>
          <a:p>
            <a:pPr marL="0" indent="0">
              <a:buNone/>
            </a:pPr>
            <a:r>
              <a:rPr lang="el-GR" dirty="0"/>
              <a:t>Μπορεί να χορηγηθεί σε προβλήματα της χοληδόχου κύστης, καθώς αυξάνει τη ροή της χολής από το ήπαρ και την χοληδόχο κύστη. </a:t>
            </a:r>
            <a:r>
              <a:rPr lang="el-GR"/>
              <a:t>Μετά από κατανάλωση αλκοόλ βοηθά στη μείωση των ηπατικών βλαβών που έχουν προκληθεί.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99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C83A0-AB98-4659-ACD5-D2185007C70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3949939-2C9E-4399-80BE-3FEFB064C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B7C465-BD8F-4B6A-8925-267AB00CD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Garden design</Template>
  <TotalTime>76</TotalTime>
  <Words>335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Savon</vt:lpstr>
      <vt:lpstr>5 ΘΡΕΠΤΙΚΑ ΦΥΤΑ</vt:lpstr>
      <vt:lpstr>Aloe Vera</vt:lpstr>
      <vt:lpstr>Κουρκουμάς</vt:lpstr>
      <vt:lpstr>Μάραθος</vt:lpstr>
      <vt:lpstr>Αβοκάτο</vt:lpstr>
      <vt:lpstr>Γαιδουράγκαθο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ΘΡΕΠΤΙΚΑ ΦΥΤΑ</dc:title>
  <dc:creator>ΜΑΡΙΑ ΔΕΣΠΟΙΝΑ ΠΑΤΑΤΑΚΟΥ</dc:creator>
  <cp:lastModifiedBy>ΜΑΡΙΑ ΔΕΣΠΟΙΝΑ ΠΑΤΑΤΑΚΟΥ</cp:lastModifiedBy>
  <cp:revision>3</cp:revision>
  <dcterms:created xsi:type="dcterms:W3CDTF">2021-10-11T13:36:54Z</dcterms:created>
  <dcterms:modified xsi:type="dcterms:W3CDTF">2021-10-11T15:03:35Z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