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12/5/2021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4081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549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118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7132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12/5/2021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368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smtClean="0"/>
              <a:pPr/>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6081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smtClean="0"/>
              <a:pPr/>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7540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1031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12/5/2021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403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454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12/5/2021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929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536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468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921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002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044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4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12/5/2021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580124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8.png"/><Relationship Id="rId7" Type="http://schemas.openxmlformats.org/officeDocument/2006/relationships/image" Target="../media/image37.png"/><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A54942-64D5-4EE4-9D82-24507E74C624}"/>
              </a:ext>
            </a:extLst>
          </p:cNvPr>
          <p:cNvSpPr>
            <a:spLocks noGrp="1"/>
          </p:cNvSpPr>
          <p:nvPr>
            <p:ph type="ctrTitle"/>
          </p:nvPr>
        </p:nvSpPr>
        <p:spPr>
          <a:xfrm>
            <a:off x="1371600" y="143938"/>
            <a:ext cx="9448800" cy="1825096"/>
          </a:xfrm>
        </p:spPr>
        <p:txBody>
          <a:bodyPr/>
          <a:lstStyle/>
          <a:p>
            <a:r>
              <a:rPr lang="en-US" dirty="0"/>
              <a:t> BURGERS OF BURGIRS</a:t>
            </a:r>
            <a:endParaRPr lang="el-GR" dirty="0"/>
          </a:p>
        </p:txBody>
      </p:sp>
      <p:pic>
        <p:nvPicPr>
          <p:cNvPr id="4" name="Εικόνα 3">
            <a:extLst>
              <a:ext uri="{FF2B5EF4-FFF2-40B4-BE49-F238E27FC236}">
                <a16:creationId xmlns:a16="http://schemas.microsoft.com/office/drawing/2014/main" id="{AA27747E-C07F-4E6D-817F-862AB10ADD50}"/>
              </a:ext>
            </a:extLst>
          </p:cNvPr>
          <p:cNvPicPr>
            <a:picLocks noChangeAspect="1"/>
          </p:cNvPicPr>
          <p:nvPr/>
        </p:nvPicPr>
        <p:blipFill>
          <a:blip r:embed="rId2"/>
          <a:stretch>
            <a:fillRect/>
          </a:stretch>
        </p:blipFill>
        <p:spPr>
          <a:xfrm>
            <a:off x="5293342" y="1859668"/>
            <a:ext cx="6898658" cy="5006622"/>
          </a:xfrm>
          <a:prstGeom prst="rect">
            <a:avLst/>
          </a:prstGeom>
        </p:spPr>
      </p:pic>
      <p:pic>
        <p:nvPicPr>
          <p:cNvPr id="5" name="Εικόνα 4">
            <a:extLst>
              <a:ext uri="{FF2B5EF4-FFF2-40B4-BE49-F238E27FC236}">
                <a16:creationId xmlns:a16="http://schemas.microsoft.com/office/drawing/2014/main" id="{CD5A30A2-BD5B-455F-A50C-D67BFEB537E0}"/>
              </a:ext>
            </a:extLst>
          </p:cNvPr>
          <p:cNvPicPr>
            <a:picLocks noChangeAspect="1"/>
          </p:cNvPicPr>
          <p:nvPr/>
        </p:nvPicPr>
        <p:blipFill>
          <a:blip r:embed="rId3"/>
          <a:stretch>
            <a:fillRect/>
          </a:stretch>
        </p:blipFill>
        <p:spPr>
          <a:xfrm>
            <a:off x="0" y="1859668"/>
            <a:ext cx="5293341" cy="5014912"/>
          </a:xfrm>
          <a:prstGeom prst="rect">
            <a:avLst/>
          </a:prstGeom>
        </p:spPr>
      </p:pic>
      <p:sp>
        <p:nvSpPr>
          <p:cNvPr id="3" name="Υπότιτλος 2">
            <a:extLst>
              <a:ext uri="{FF2B5EF4-FFF2-40B4-BE49-F238E27FC236}">
                <a16:creationId xmlns:a16="http://schemas.microsoft.com/office/drawing/2014/main" id="{3D649EDA-C0EF-4E91-AEF6-2B87FBB2A25F}"/>
              </a:ext>
            </a:extLst>
          </p:cNvPr>
          <p:cNvSpPr>
            <a:spLocks noGrp="1"/>
          </p:cNvSpPr>
          <p:nvPr>
            <p:ph type="subTitle" idx="1"/>
          </p:nvPr>
        </p:nvSpPr>
        <p:spPr>
          <a:xfrm flipH="1">
            <a:off x="10820400" y="1851378"/>
            <a:ext cx="48176" cy="5006622"/>
          </a:xfrm>
        </p:spPr>
        <p:txBody>
          <a:bodyPr/>
          <a:lstStyle/>
          <a:p>
            <a:endParaRPr lang="el-GR" dirty="0"/>
          </a:p>
        </p:txBody>
      </p:sp>
    </p:spTree>
    <p:extLst>
      <p:ext uri="{BB962C8B-B14F-4D97-AF65-F5344CB8AC3E}">
        <p14:creationId xmlns:p14="http://schemas.microsoft.com/office/powerpoint/2010/main" val="2695945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5D5736-EC05-4AB7-A2F4-816D6CADD85F}"/>
              </a:ext>
            </a:extLst>
          </p:cNvPr>
          <p:cNvSpPr>
            <a:spLocks noGrp="1"/>
          </p:cNvSpPr>
          <p:nvPr>
            <p:ph type="title"/>
          </p:nvPr>
        </p:nvSpPr>
        <p:spPr>
          <a:xfrm>
            <a:off x="3008489" y="0"/>
            <a:ext cx="8610600" cy="1293028"/>
          </a:xfrm>
        </p:spPr>
        <p:txBody>
          <a:bodyPr/>
          <a:lstStyle/>
          <a:p>
            <a:endParaRPr lang="el-GR" dirty="0"/>
          </a:p>
        </p:txBody>
      </p:sp>
      <p:sp>
        <p:nvSpPr>
          <p:cNvPr id="3" name="Θέση περιεχομένου 2">
            <a:extLst>
              <a:ext uri="{FF2B5EF4-FFF2-40B4-BE49-F238E27FC236}">
                <a16:creationId xmlns:a16="http://schemas.microsoft.com/office/drawing/2014/main" id="{E9DF2B83-23BF-4311-AC15-B73DC750C96F}"/>
              </a:ext>
            </a:extLst>
          </p:cNvPr>
          <p:cNvSpPr>
            <a:spLocks noGrp="1"/>
          </p:cNvSpPr>
          <p:nvPr>
            <p:ph idx="1"/>
          </p:nvPr>
        </p:nvSpPr>
        <p:spPr>
          <a:xfrm>
            <a:off x="0" y="1079582"/>
            <a:ext cx="6685844" cy="5778418"/>
          </a:xfrm>
        </p:spPr>
        <p:txBody>
          <a:bodyPr>
            <a:normAutofit/>
          </a:bodyPr>
          <a:lstStyle/>
          <a:p>
            <a:r>
              <a:rPr lang="en-US" sz="3600" dirty="0"/>
              <a:t>Once upon a time there were two kids. Their names were Hu </a:t>
            </a:r>
            <a:r>
              <a:rPr lang="en-US" sz="3600" dirty="0" err="1"/>
              <a:t>tao</a:t>
            </a:r>
            <a:r>
              <a:rPr lang="en-US" sz="3600" dirty="0"/>
              <a:t> and Larry. Their parents Demos and Eleni loved their kids so much so they bought for them a machine which made hamburgers</a:t>
            </a:r>
            <a:endParaRPr lang="el-GR" sz="3600" dirty="0"/>
          </a:p>
        </p:txBody>
      </p:sp>
      <p:pic>
        <p:nvPicPr>
          <p:cNvPr id="4" name="Εικόνα 3">
            <a:extLst>
              <a:ext uri="{FF2B5EF4-FFF2-40B4-BE49-F238E27FC236}">
                <a16:creationId xmlns:a16="http://schemas.microsoft.com/office/drawing/2014/main" id="{32BA8733-D9CA-4263-B31E-15D8BBAC6BCF}"/>
              </a:ext>
            </a:extLst>
          </p:cNvPr>
          <p:cNvPicPr>
            <a:picLocks noChangeAspect="1"/>
          </p:cNvPicPr>
          <p:nvPr/>
        </p:nvPicPr>
        <p:blipFill>
          <a:blip r:embed="rId2"/>
          <a:stretch>
            <a:fillRect/>
          </a:stretch>
        </p:blipFill>
        <p:spPr>
          <a:xfrm>
            <a:off x="6685843" y="1293028"/>
            <a:ext cx="5695917" cy="3821897"/>
          </a:xfrm>
          <a:prstGeom prst="rect">
            <a:avLst/>
          </a:prstGeom>
        </p:spPr>
      </p:pic>
      <p:pic>
        <p:nvPicPr>
          <p:cNvPr id="5" name="Εικόνα 4">
            <a:extLst>
              <a:ext uri="{FF2B5EF4-FFF2-40B4-BE49-F238E27FC236}">
                <a16:creationId xmlns:a16="http://schemas.microsoft.com/office/drawing/2014/main" id="{C1A8D250-E6F4-440D-ADA2-C87E314C50C9}"/>
              </a:ext>
            </a:extLst>
          </p:cNvPr>
          <p:cNvPicPr>
            <a:picLocks noChangeAspect="1"/>
          </p:cNvPicPr>
          <p:nvPr/>
        </p:nvPicPr>
        <p:blipFill>
          <a:blip r:embed="rId3"/>
          <a:stretch>
            <a:fillRect/>
          </a:stretch>
        </p:blipFill>
        <p:spPr>
          <a:xfrm>
            <a:off x="9072563" y="5114925"/>
            <a:ext cx="3119437" cy="1843088"/>
          </a:xfrm>
          <a:prstGeom prst="rect">
            <a:avLst/>
          </a:prstGeom>
        </p:spPr>
      </p:pic>
      <p:pic>
        <p:nvPicPr>
          <p:cNvPr id="6" name="Εικόνα 5">
            <a:extLst>
              <a:ext uri="{FF2B5EF4-FFF2-40B4-BE49-F238E27FC236}">
                <a16:creationId xmlns:a16="http://schemas.microsoft.com/office/drawing/2014/main" id="{E0E2FCE2-8CF9-4842-87AC-9FFC298DB0BE}"/>
              </a:ext>
            </a:extLst>
          </p:cNvPr>
          <p:cNvPicPr>
            <a:picLocks noChangeAspect="1"/>
          </p:cNvPicPr>
          <p:nvPr/>
        </p:nvPicPr>
        <p:blipFill>
          <a:blip r:embed="rId4"/>
          <a:stretch>
            <a:fillRect/>
          </a:stretch>
        </p:blipFill>
        <p:spPr>
          <a:xfrm>
            <a:off x="6685843" y="5114925"/>
            <a:ext cx="2466624" cy="1843088"/>
          </a:xfrm>
          <a:prstGeom prst="rect">
            <a:avLst/>
          </a:prstGeom>
        </p:spPr>
      </p:pic>
    </p:spTree>
    <p:extLst>
      <p:ext uri="{BB962C8B-B14F-4D97-AF65-F5344CB8AC3E}">
        <p14:creationId xmlns:p14="http://schemas.microsoft.com/office/powerpoint/2010/main" val="2128614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805A69-7960-48AA-A533-C35F1B5DFDFC}"/>
              </a:ext>
            </a:extLst>
          </p:cNvPr>
          <p:cNvSpPr>
            <a:spLocks noGrp="1"/>
          </p:cNvSpPr>
          <p:nvPr>
            <p:ph type="title"/>
          </p:nvPr>
        </p:nvSpPr>
        <p:spPr>
          <a:xfrm>
            <a:off x="3313289" y="0"/>
            <a:ext cx="8610600" cy="383822"/>
          </a:xfrm>
        </p:spPr>
        <p:txBody>
          <a:bodyPr>
            <a:normAutofit fontScale="90000"/>
          </a:bodyPr>
          <a:lstStyle/>
          <a:p>
            <a:endParaRPr lang="el-GR"/>
          </a:p>
        </p:txBody>
      </p:sp>
      <p:sp>
        <p:nvSpPr>
          <p:cNvPr id="3" name="Θέση περιεχομένου 2">
            <a:extLst>
              <a:ext uri="{FF2B5EF4-FFF2-40B4-BE49-F238E27FC236}">
                <a16:creationId xmlns:a16="http://schemas.microsoft.com/office/drawing/2014/main" id="{EB9F56A9-4ADA-4007-AEE3-3AC39013D573}"/>
              </a:ext>
            </a:extLst>
          </p:cNvPr>
          <p:cNvSpPr>
            <a:spLocks noGrp="1"/>
          </p:cNvSpPr>
          <p:nvPr>
            <p:ph idx="1"/>
          </p:nvPr>
        </p:nvSpPr>
        <p:spPr>
          <a:xfrm>
            <a:off x="1" y="1038578"/>
            <a:ext cx="6445956" cy="5819421"/>
          </a:xfrm>
        </p:spPr>
        <p:txBody>
          <a:bodyPr>
            <a:normAutofit/>
          </a:bodyPr>
          <a:lstStyle/>
          <a:p>
            <a:r>
              <a:rPr lang="en-US" sz="3200" dirty="0"/>
              <a:t>Hu </a:t>
            </a:r>
            <a:r>
              <a:rPr lang="en-US" sz="3200" dirty="0" err="1"/>
              <a:t>tao</a:t>
            </a:r>
            <a:r>
              <a:rPr lang="en-US" sz="3200" dirty="0"/>
              <a:t> and Larry loved hamburgers so much that they tried the machine right away. The machine was working perfectly fine until there was a technical problem…….. and hamburgers were produced in huge quantities. Even if someone  turned off the machine or unplugged it, it did not stop production.</a:t>
            </a:r>
            <a:endParaRPr lang="el-GR" sz="3200" dirty="0"/>
          </a:p>
        </p:txBody>
      </p:sp>
      <p:pic>
        <p:nvPicPr>
          <p:cNvPr id="5" name="Εικόνα 4">
            <a:extLst>
              <a:ext uri="{FF2B5EF4-FFF2-40B4-BE49-F238E27FC236}">
                <a16:creationId xmlns:a16="http://schemas.microsoft.com/office/drawing/2014/main" id="{69E82BAD-6507-4D73-8590-D5A67F1B8D26}"/>
              </a:ext>
            </a:extLst>
          </p:cNvPr>
          <p:cNvPicPr>
            <a:picLocks noChangeAspect="1"/>
          </p:cNvPicPr>
          <p:nvPr/>
        </p:nvPicPr>
        <p:blipFill>
          <a:blip r:embed="rId2"/>
          <a:stretch>
            <a:fillRect/>
          </a:stretch>
        </p:blipFill>
        <p:spPr>
          <a:xfrm>
            <a:off x="6447890" y="3632495"/>
            <a:ext cx="5766027" cy="3228975"/>
          </a:xfrm>
          <a:prstGeom prst="rect">
            <a:avLst/>
          </a:prstGeom>
        </p:spPr>
      </p:pic>
      <p:pic>
        <p:nvPicPr>
          <p:cNvPr id="6" name="Εικόνα 5">
            <a:extLst>
              <a:ext uri="{FF2B5EF4-FFF2-40B4-BE49-F238E27FC236}">
                <a16:creationId xmlns:a16="http://schemas.microsoft.com/office/drawing/2014/main" id="{C81D2D09-A95D-4332-A5A9-52A95E3B88C0}"/>
              </a:ext>
            </a:extLst>
          </p:cNvPr>
          <p:cNvPicPr>
            <a:picLocks noChangeAspect="1"/>
          </p:cNvPicPr>
          <p:nvPr/>
        </p:nvPicPr>
        <p:blipFill>
          <a:blip r:embed="rId3"/>
          <a:stretch>
            <a:fillRect/>
          </a:stretch>
        </p:blipFill>
        <p:spPr>
          <a:xfrm>
            <a:off x="6915150" y="4586287"/>
            <a:ext cx="400050" cy="285751"/>
          </a:xfrm>
          <a:prstGeom prst="rect">
            <a:avLst/>
          </a:prstGeom>
        </p:spPr>
      </p:pic>
      <p:pic>
        <p:nvPicPr>
          <p:cNvPr id="7" name="Εικόνα 6">
            <a:extLst>
              <a:ext uri="{FF2B5EF4-FFF2-40B4-BE49-F238E27FC236}">
                <a16:creationId xmlns:a16="http://schemas.microsoft.com/office/drawing/2014/main" id="{03B89E21-6B97-4A98-B290-F02FFA4AE2D2}"/>
              </a:ext>
            </a:extLst>
          </p:cNvPr>
          <p:cNvPicPr>
            <a:picLocks noChangeAspect="1"/>
          </p:cNvPicPr>
          <p:nvPr/>
        </p:nvPicPr>
        <p:blipFill>
          <a:blip r:embed="rId3"/>
          <a:stretch>
            <a:fillRect/>
          </a:stretch>
        </p:blipFill>
        <p:spPr>
          <a:xfrm>
            <a:off x="7293856" y="4798659"/>
            <a:ext cx="490537" cy="326430"/>
          </a:xfrm>
          <a:prstGeom prst="rect">
            <a:avLst/>
          </a:prstGeom>
        </p:spPr>
      </p:pic>
      <p:pic>
        <p:nvPicPr>
          <p:cNvPr id="8" name="Εικόνα 7">
            <a:extLst>
              <a:ext uri="{FF2B5EF4-FFF2-40B4-BE49-F238E27FC236}">
                <a16:creationId xmlns:a16="http://schemas.microsoft.com/office/drawing/2014/main" id="{DB964512-148B-472A-90FB-D929FA81B263}"/>
              </a:ext>
            </a:extLst>
          </p:cNvPr>
          <p:cNvPicPr>
            <a:picLocks noChangeAspect="1"/>
          </p:cNvPicPr>
          <p:nvPr/>
        </p:nvPicPr>
        <p:blipFill>
          <a:blip r:embed="rId3"/>
          <a:stretch>
            <a:fillRect/>
          </a:stretch>
        </p:blipFill>
        <p:spPr>
          <a:xfrm>
            <a:off x="7750446" y="5031817"/>
            <a:ext cx="490537" cy="326429"/>
          </a:xfrm>
          <a:prstGeom prst="rect">
            <a:avLst/>
          </a:prstGeom>
        </p:spPr>
      </p:pic>
      <p:pic>
        <p:nvPicPr>
          <p:cNvPr id="9" name="Εικόνα 8">
            <a:extLst>
              <a:ext uri="{FF2B5EF4-FFF2-40B4-BE49-F238E27FC236}">
                <a16:creationId xmlns:a16="http://schemas.microsoft.com/office/drawing/2014/main" id="{94ADD219-B242-4F83-9768-7AA19D54A4E6}"/>
              </a:ext>
            </a:extLst>
          </p:cNvPr>
          <p:cNvPicPr>
            <a:picLocks noChangeAspect="1"/>
          </p:cNvPicPr>
          <p:nvPr/>
        </p:nvPicPr>
        <p:blipFill>
          <a:blip r:embed="rId3"/>
          <a:stretch>
            <a:fillRect/>
          </a:stretch>
        </p:blipFill>
        <p:spPr>
          <a:xfrm>
            <a:off x="8143741" y="5206595"/>
            <a:ext cx="490537" cy="400264"/>
          </a:xfrm>
          <a:prstGeom prst="rect">
            <a:avLst/>
          </a:prstGeom>
        </p:spPr>
      </p:pic>
      <p:pic>
        <p:nvPicPr>
          <p:cNvPr id="10" name="Εικόνα 9">
            <a:extLst>
              <a:ext uri="{FF2B5EF4-FFF2-40B4-BE49-F238E27FC236}">
                <a16:creationId xmlns:a16="http://schemas.microsoft.com/office/drawing/2014/main" id="{0E3ED4FE-56BF-4C5C-BC1F-5938112AFBCA}"/>
              </a:ext>
            </a:extLst>
          </p:cNvPr>
          <p:cNvPicPr>
            <a:picLocks noChangeAspect="1"/>
          </p:cNvPicPr>
          <p:nvPr/>
        </p:nvPicPr>
        <p:blipFill>
          <a:blip r:embed="rId3"/>
          <a:stretch>
            <a:fillRect/>
          </a:stretch>
        </p:blipFill>
        <p:spPr>
          <a:xfrm>
            <a:off x="9269637" y="5338886"/>
            <a:ext cx="514262" cy="419624"/>
          </a:xfrm>
          <a:prstGeom prst="rect">
            <a:avLst/>
          </a:prstGeom>
        </p:spPr>
      </p:pic>
      <p:pic>
        <p:nvPicPr>
          <p:cNvPr id="11" name="Εικόνα 10">
            <a:extLst>
              <a:ext uri="{FF2B5EF4-FFF2-40B4-BE49-F238E27FC236}">
                <a16:creationId xmlns:a16="http://schemas.microsoft.com/office/drawing/2014/main" id="{0C4938F5-A150-4E55-992A-17850EEA6D0D}"/>
              </a:ext>
            </a:extLst>
          </p:cNvPr>
          <p:cNvPicPr>
            <a:picLocks noChangeAspect="1"/>
          </p:cNvPicPr>
          <p:nvPr/>
        </p:nvPicPr>
        <p:blipFill>
          <a:blip r:embed="rId3"/>
          <a:stretch>
            <a:fillRect/>
          </a:stretch>
        </p:blipFill>
        <p:spPr>
          <a:xfrm>
            <a:off x="9981215" y="5358246"/>
            <a:ext cx="490537" cy="400264"/>
          </a:xfrm>
          <a:prstGeom prst="rect">
            <a:avLst/>
          </a:prstGeom>
        </p:spPr>
      </p:pic>
      <p:pic>
        <p:nvPicPr>
          <p:cNvPr id="14" name="Εικόνα 13">
            <a:extLst>
              <a:ext uri="{FF2B5EF4-FFF2-40B4-BE49-F238E27FC236}">
                <a16:creationId xmlns:a16="http://schemas.microsoft.com/office/drawing/2014/main" id="{3249AC38-5368-4335-BE3F-EF7526544DB2}"/>
              </a:ext>
            </a:extLst>
          </p:cNvPr>
          <p:cNvPicPr>
            <a:picLocks noChangeAspect="1"/>
          </p:cNvPicPr>
          <p:nvPr/>
        </p:nvPicPr>
        <p:blipFill>
          <a:blip r:embed="rId3"/>
          <a:stretch>
            <a:fillRect/>
          </a:stretch>
        </p:blipFill>
        <p:spPr>
          <a:xfrm>
            <a:off x="10510923" y="5206596"/>
            <a:ext cx="490537" cy="400263"/>
          </a:xfrm>
          <a:prstGeom prst="rect">
            <a:avLst/>
          </a:prstGeom>
        </p:spPr>
      </p:pic>
      <p:pic>
        <p:nvPicPr>
          <p:cNvPr id="15" name="Εικόνα 14">
            <a:extLst>
              <a:ext uri="{FF2B5EF4-FFF2-40B4-BE49-F238E27FC236}">
                <a16:creationId xmlns:a16="http://schemas.microsoft.com/office/drawing/2014/main" id="{67371E9D-E564-4AB6-A7A0-4AD4B3B0F66B}"/>
              </a:ext>
            </a:extLst>
          </p:cNvPr>
          <p:cNvPicPr>
            <a:picLocks noChangeAspect="1"/>
          </p:cNvPicPr>
          <p:nvPr/>
        </p:nvPicPr>
        <p:blipFill>
          <a:blip r:embed="rId3"/>
          <a:stretch>
            <a:fillRect/>
          </a:stretch>
        </p:blipFill>
        <p:spPr>
          <a:xfrm>
            <a:off x="10870916" y="5076173"/>
            <a:ext cx="490537" cy="326429"/>
          </a:xfrm>
          <a:prstGeom prst="rect">
            <a:avLst/>
          </a:prstGeom>
        </p:spPr>
      </p:pic>
      <p:pic>
        <p:nvPicPr>
          <p:cNvPr id="16" name="Εικόνα 15">
            <a:extLst>
              <a:ext uri="{FF2B5EF4-FFF2-40B4-BE49-F238E27FC236}">
                <a16:creationId xmlns:a16="http://schemas.microsoft.com/office/drawing/2014/main" id="{522AC049-B160-4690-8368-515D10605D5B}"/>
              </a:ext>
            </a:extLst>
          </p:cNvPr>
          <p:cNvPicPr>
            <a:picLocks noChangeAspect="1"/>
          </p:cNvPicPr>
          <p:nvPr/>
        </p:nvPicPr>
        <p:blipFill>
          <a:blip r:embed="rId3"/>
          <a:stretch>
            <a:fillRect/>
          </a:stretch>
        </p:blipFill>
        <p:spPr>
          <a:xfrm>
            <a:off x="10963872" y="4749743"/>
            <a:ext cx="490537" cy="326430"/>
          </a:xfrm>
          <a:prstGeom prst="rect">
            <a:avLst/>
          </a:prstGeom>
        </p:spPr>
      </p:pic>
      <p:pic>
        <p:nvPicPr>
          <p:cNvPr id="17" name="Εικόνα 16">
            <a:extLst>
              <a:ext uri="{FF2B5EF4-FFF2-40B4-BE49-F238E27FC236}">
                <a16:creationId xmlns:a16="http://schemas.microsoft.com/office/drawing/2014/main" id="{08906A9B-BCF8-4E5B-B97E-E15B371D7848}"/>
              </a:ext>
            </a:extLst>
          </p:cNvPr>
          <p:cNvPicPr>
            <a:picLocks noChangeAspect="1"/>
          </p:cNvPicPr>
          <p:nvPr/>
        </p:nvPicPr>
        <p:blipFill>
          <a:blip r:embed="rId3"/>
          <a:stretch>
            <a:fillRect/>
          </a:stretch>
        </p:blipFill>
        <p:spPr>
          <a:xfrm>
            <a:off x="6572097" y="4358353"/>
            <a:ext cx="454905" cy="302719"/>
          </a:xfrm>
          <a:prstGeom prst="rect">
            <a:avLst/>
          </a:prstGeom>
        </p:spPr>
      </p:pic>
      <p:pic>
        <p:nvPicPr>
          <p:cNvPr id="18" name="Εικόνα 17">
            <a:extLst>
              <a:ext uri="{FF2B5EF4-FFF2-40B4-BE49-F238E27FC236}">
                <a16:creationId xmlns:a16="http://schemas.microsoft.com/office/drawing/2014/main" id="{AB8EEFDF-6AC2-4CED-A218-5D45DBBA32CD}"/>
              </a:ext>
            </a:extLst>
          </p:cNvPr>
          <p:cNvPicPr>
            <a:picLocks noChangeAspect="1"/>
          </p:cNvPicPr>
          <p:nvPr/>
        </p:nvPicPr>
        <p:blipFill>
          <a:blip r:embed="rId3"/>
          <a:stretch>
            <a:fillRect/>
          </a:stretch>
        </p:blipFill>
        <p:spPr>
          <a:xfrm>
            <a:off x="8706090" y="5309772"/>
            <a:ext cx="512477" cy="400263"/>
          </a:xfrm>
          <a:prstGeom prst="rect">
            <a:avLst/>
          </a:prstGeom>
        </p:spPr>
      </p:pic>
      <p:pic>
        <p:nvPicPr>
          <p:cNvPr id="19" name="Εικόνα 18">
            <a:extLst>
              <a:ext uri="{FF2B5EF4-FFF2-40B4-BE49-F238E27FC236}">
                <a16:creationId xmlns:a16="http://schemas.microsoft.com/office/drawing/2014/main" id="{4702E4CF-E6A3-4745-9568-28537D88BF6B}"/>
              </a:ext>
            </a:extLst>
          </p:cNvPr>
          <p:cNvPicPr>
            <a:picLocks noChangeAspect="1"/>
          </p:cNvPicPr>
          <p:nvPr/>
        </p:nvPicPr>
        <p:blipFill>
          <a:blip r:embed="rId3"/>
          <a:stretch>
            <a:fillRect/>
          </a:stretch>
        </p:blipFill>
        <p:spPr>
          <a:xfrm>
            <a:off x="10870916" y="4590744"/>
            <a:ext cx="400050" cy="285750"/>
          </a:xfrm>
          <a:prstGeom prst="rect">
            <a:avLst/>
          </a:prstGeom>
        </p:spPr>
      </p:pic>
      <p:pic>
        <p:nvPicPr>
          <p:cNvPr id="20" name="Εικόνα 19">
            <a:extLst>
              <a:ext uri="{FF2B5EF4-FFF2-40B4-BE49-F238E27FC236}">
                <a16:creationId xmlns:a16="http://schemas.microsoft.com/office/drawing/2014/main" id="{104A2EFF-B6FF-4930-BA97-35B4CB50EE90}"/>
              </a:ext>
            </a:extLst>
          </p:cNvPr>
          <p:cNvPicPr>
            <a:picLocks noChangeAspect="1"/>
          </p:cNvPicPr>
          <p:nvPr/>
        </p:nvPicPr>
        <p:blipFill>
          <a:blip r:embed="rId3"/>
          <a:stretch>
            <a:fillRect/>
          </a:stretch>
        </p:blipFill>
        <p:spPr>
          <a:xfrm>
            <a:off x="10471752" y="4493464"/>
            <a:ext cx="414736" cy="278439"/>
          </a:xfrm>
          <a:prstGeom prst="rect">
            <a:avLst/>
          </a:prstGeom>
        </p:spPr>
      </p:pic>
      <p:pic>
        <p:nvPicPr>
          <p:cNvPr id="21" name="Εικόνα 20">
            <a:extLst>
              <a:ext uri="{FF2B5EF4-FFF2-40B4-BE49-F238E27FC236}">
                <a16:creationId xmlns:a16="http://schemas.microsoft.com/office/drawing/2014/main" id="{85F863D1-6021-49A5-8F19-6EA0B3F0CFB8}"/>
              </a:ext>
            </a:extLst>
          </p:cNvPr>
          <p:cNvPicPr>
            <a:picLocks noChangeAspect="1"/>
          </p:cNvPicPr>
          <p:nvPr/>
        </p:nvPicPr>
        <p:blipFill>
          <a:blip r:embed="rId3"/>
          <a:stretch>
            <a:fillRect/>
          </a:stretch>
        </p:blipFill>
        <p:spPr>
          <a:xfrm rot="11029884" flipV="1">
            <a:off x="9809533" y="4351248"/>
            <a:ext cx="453640" cy="284432"/>
          </a:xfrm>
          <a:prstGeom prst="rect">
            <a:avLst/>
          </a:prstGeom>
        </p:spPr>
      </p:pic>
      <p:pic>
        <p:nvPicPr>
          <p:cNvPr id="22" name="Εικόνα 21">
            <a:extLst>
              <a:ext uri="{FF2B5EF4-FFF2-40B4-BE49-F238E27FC236}">
                <a16:creationId xmlns:a16="http://schemas.microsoft.com/office/drawing/2014/main" id="{155A9CC7-2202-473F-889A-0759E6C536AB}"/>
              </a:ext>
            </a:extLst>
          </p:cNvPr>
          <p:cNvPicPr>
            <a:picLocks noChangeAspect="1"/>
          </p:cNvPicPr>
          <p:nvPr/>
        </p:nvPicPr>
        <p:blipFill>
          <a:blip r:embed="rId3"/>
          <a:stretch>
            <a:fillRect/>
          </a:stretch>
        </p:blipFill>
        <p:spPr>
          <a:xfrm>
            <a:off x="10169689" y="4427139"/>
            <a:ext cx="421815" cy="318296"/>
          </a:xfrm>
          <a:prstGeom prst="rect">
            <a:avLst/>
          </a:prstGeom>
        </p:spPr>
      </p:pic>
      <p:pic>
        <p:nvPicPr>
          <p:cNvPr id="25" name="Εικόνα 24">
            <a:extLst>
              <a:ext uri="{FF2B5EF4-FFF2-40B4-BE49-F238E27FC236}">
                <a16:creationId xmlns:a16="http://schemas.microsoft.com/office/drawing/2014/main" id="{D12C859A-F25E-4AF0-9961-658E16E1A1CB}"/>
              </a:ext>
            </a:extLst>
          </p:cNvPr>
          <p:cNvPicPr>
            <a:picLocks noChangeAspect="1"/>
          </p:cNvPicPr>
          <p:nvPr/>
        </p:nvPicPr>
        <p:blipFill>
          <a:blip r:embed="rId4"/>
          <a:stretch>
            <a:fillRect/>
          </a:stretch>
        </p:blipFill>
        <p:spPr>
          <a:xfrm>
            <a:off x="6445958" y="0"/>
            <a:ext cx="5746042" cy="3635965"/>
          </a:xfrm>
          <a:prstGeom prst="rect">
            <a:avLst/>
          </a:prstGeom>
        </p:spPr>
      </p:pic>
      <p:pic>
        <p:nvPicPr>
          <p:cNvPr id="26" name="Εικόνα 25">
            <a:extLst>
              <a:ext uri="{FF2B5EF4-FFF2-40B4-BE49-F238E27FC236}">
                <a16:creationId xmlns:a16="http://schemas.microsoft.com/office/drawing/2014/main" id="{24F45EAD-4E4E-4025-B092-EE99E3195454}"/>
              </a:ext>
            </a:extLst>
          </p:cNvPr>
          <p:cNvPicPr>
            <a:picLocks noChangeAspect="1"/>
          </p:cNvPicPr>
          <p:nvPr/>
        </p:nvPicPr>
        <p:blipFill>
          <a:blip r:embed="rId5"/>
          <a:stretch>
            <a:fillRect/>
          </a:stretch>
        </p:blipFill>
        <p:spPr>
          <a:xfrm>
            <a:off x="8634278" y="1458411"/>
            <a:ext cx="461395" cy="266218"/>
          </a:xfrm>
          <a:prstGeom prst="rect">
            <a:avLst/>
          </a:prstGeom>
        </p:spPr>
      </p:pic>
      <p:pic>
        <p:nvPicPr>
          <p:cNvPr id="27" name="Εικόνα 26">
            <a:extLst>
              <a:ext uri="{FF2B5EF4-FFF2-40B4-BE49-F238E27FC236}">
                <a16:creationId xmlns:a16="http://schemas.microsoft.com/office/drawing/2014/main" id="{EA6601EC-C2EC-4862-B302-7AE49976AFF7}"/>
              </a:ext>
            </a:extLst>
          </p:cNvPr>
          <p:cNvPicPr>
            <a:picLocks noChangeAspect="1"/>
          </p:cNvPicPr>
          <p:nvPr/>
        </p:nvPicPr>
        <p:blipFill>
          <a:blip r:embed="rId6"/>
          <a:stretch>
            <a:fillRect/>
          </a:stretch>
        </p:blipFill>
        <p:spPr>
          <a:xfrm>
            <a:off x="9600460" y="1456382"/>
            <a:ext cx="463336" cy="268247"/>
          </a:xfrm>
          <a:prstGeom prst="rect">
            <a:avLst/>
          </a:prstGeom>
        </p:spPr>
      </p:pic>
      <p:pic>
        <p:nvPicPr>
          <p:cNvPr id="28" name="Εικόνα 27">
            <a:extLst>
              <a:ext uri="{FF2B5EF4-FFF2-40B4-BE49-F238E27FC236}">
                <a16:creationId xmlns:a16="http://schemas.microsoft.com/office/drawing/2014/main" id="{4D91D75B-4C65-47E3-B401-835F9BF3E1DD}"/>
              </a:ext>
            </a:extLst>
          </p:cNvPr>
          <p:cNvPicPr>
            <a:picLocks noChangeAspect="1"/>
          </p:cNvPicPr>
          <p:nvPr/>
        </p:nvPicPr>
        <p:blipFill>
          <a:blip r:embed="rId6"/>
          <a:stretch>
            <a:fillRect/>
          </a:stretch>
        </p:blipFill>
        <p:spPr>
          <a:xfrm rot="19565037">
            <a:off x="6362015" y="2112414"/>
            <a:ext cx="1636151" cy="947245"/>
          </a:xfrm>
          <a:prstGeom prst="rect">
            <a:avLst/>
          </a:prstGeom>
        </p:spPr>
      </p:pic>
      <p:pic>
        <p:nvPicPr>
          <p:cNvPr id="29" name="Εικόνα 28">
            <a:extLst>
              <a:ext uri="{FF2B5EF4-FFF2-40B4-BE49-F238E27FC236}">
                <a16:creationId xmlns:a16="http://schemas.microsoft.com/office/drawing/2014/main" id="{697A2A43-D532-4E60-9853-207A9D51D3BC}"/>
              </a:ext>
            </a:extLst>
          </p:cNvPr>
          <p:cNvPicPr>
            <a:picLocks noChangeAspect="1"/>
          </p:cNvPicPr>
          <p:nvPr/>
        </p:nvPicPr>
        <p:blipFill>
          <a:blip r:embed="rId7"/>
          <a:stretch>
            <a:fillRect/>
          </a:stretch>
        </p:blipFill>
        <p:spPr>
          <a:xfrm rot="4130654">
            <a:off x="10463992" y="1748205"/>
            <a:ext cx="1889924" cy="1707028"/>
          </a:xfrm>
          <a:prstGeom prst="rect">
            <a:avLst/>
          </a:prstGeom>
        </p:spPr>
      </p:pic>
    </p:spTree>
    <p:extLst>
      <p:ext uri="{BB962C8B-B14F-4D97-AF65-F5344CB8AC3E}">
        <p14:creationId xmlns:p14="http://schemas.microsoft.com/office/powerpoint/2010/main" val="270854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F243BF-F703-4CD2-ABC3-A0233560D5ED}"/>
              </a:ext>
            </a:extLst>
          </p:cNvPr>
          <p:cNvSpPr>
            <a:spLocks noGrp="1"/>
          </p:cNvSpPr>
          <p:nvPr>
            <p:ph type="title"/>
          </p:nvPr>
        </p:nvSpPr>
        <p:spPr>
          <a:xfrm>
            <a:off x="2686756" y="338666"/>
            <a:ext cx="8819443" cy="462845"/>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D3B34FD6-95D5-45BC-9957-22F5A406AF38}"/>
              </a:ext>
            </a:extLst>
          </p:cNvPr>
          <p:cNvSpPr>
            <a:spLocks noGrp="1"/>
          </p:cNvSpPr>
          <p:nvPr>
            <p:ph idx="1"/>
          </p:nvPr>
        </p:nvSpPr>
        <p:spPr>
          <a:xfrm>
            <a:off x="-1" y="1275644"/>
            <a:ext cx="5350933" cy="5582355"/>
          </a:xfrm>
        </p:spPr>
        <p:txBody>
          <a:bodyPr>
            <a:noAutofit/>
          </a:bodyPr>
          <a:lstStyle/>
          <a:p>
            <a:r>
              <a:rPr lang="en-US" sz="2800" dirty="0"/>
              <a:t>As a result in one hour the hamburgers were found all over the country.  The pedestrians could not walk in the streets because the hamburgers covered all the streets……..some of them were in the </a:t>
            </a:r>
            <a:r>
              <a:rPr lang="en-US" sz="2800" dirty="0" err="1"/>
              <a:t>houses’s</a:t>
            </a:r>
            <a:r>
              <a:rPr lang="en-US" sz="2800" dirty="0"/>
              <a:t> yards, some climbed the trees and some other were in the park where the kids were playing.</a:t>
            </a:r>
            <a:endParaRPr lang="el-GR" sz="2800" dirty="0"/>
          </a:p>
        </p:txBody>
      </p:sp>
      <p:pic>
        <p:nvPicPr>
          <p:cNvPr id="26" name="Εικόνα 25">
            <a:extLst>
              <a:ext uri="{FF2B5EF4-FFF2-40B4-BE49-F238E27FC236}">
                <a16:creationId xmlns:a16="http://schemas.microsoft.com/office/drawing/2014/main" id="{1C6DDDEF-46E3-4D04-8DE8-202618CD2EF8}"/>
              </a:ext>
            </a:extLst>
          </p:cNvPr>
          <p:cNvPicPr>
            <a:picLocks noChangeAspect="1"/>
          </p:cNvPicPr>
          <p:nvPr/>
        </p:nvPicPr>
        <p:blipFill>
          <a:blip r:embed="rId2"/>
          <a:stretch>
            <a:fillRect/>
          </a:stretch>
        </p:blipFill>
        <p:spPr>
          <a:xfrm>
            <a:off x="5258072" y="1549170"/>
            <a:ext cx="6947468" cy="4628048"/>
          </a:xfrm>
          <a:prstGeom prst="rect">
            <a:avLst/>
          </a:prstGeom>
        </p:spPr>
      </p:pic>
      <p:pic>
        <p:nvPicPr>
          <p:cNvPr id="28" name="Εικόνα 27">
            <a:extLst>
              <a:ext uri="{FF2B5EF4-FFF2-40B4-BE49-F238E27FC236}">
                <a16:creationId xmlns:a16="http://schemas.microsoft.com/office/drawing/2014/main" id="{1F734F78-CACE-4C4C-9C77-019D1AA55C7B}"/>
              </a:ext>
            </a:extLst>
          </p:cNvPr>
          <p:cNvPicPr>
            <a:picLocks noChangeAspect="1"/>
          </p:cNvPicPr>
          <p:nvPr/>
        </p:nvPicPr>
        <p:blipFill>
          <a:blip r:embed="rId3"/>
          <a:stretch>
            <a:fillRect/>
          </a:stretch>
        </p:blipFill>
        <p:spPr>
          <a:xfrm rot="1979679">
            <a:off x="553639" y="-214227"/>
            <a:ext cx="1956986" cy="1810669"/>
          </a:xfrm>
          <a:prstGeom prst="rect">
            <a:avLst/>
          </a:prstGeom>
        </p:spPr>
      </p:pic>
      <p:pic>
        <p:nvPicPr>
          <p:cNvPr id="29" name="Εικόνα 28">
            <a:extLst>
              <a:ext uri="{FF2B5EF4-FFF2-40B4-BE49-F238E27FC236}">
                <a16:creationId xmlns:a16="http://schemas.microsoft.com/office/drawing/2014/main" id="{037B2234-CBEB-47F5-B6F3-6D5C9D5B8879}"/>
              </a:ext>
            </a:extLst>
          </p:cNvPr>
          <p:cNvPicPr>
            <a:picLocks noChangeAspect="1"/>
          </p:cNvPicPr>
          <p:nvPr/>
        </p:nvPicPr>
        <p:blipFill>
          <a:blip r:embed="rId4"/>
          <a:stretch>
            <a:fillRect/>
          </a:stretch>
        </p:blipFill>
        <p:spPr>
          <a:xfrm>
            <a:off x="8286750" y="4104975"/>
            <a:ext cx="445056" cy="281287"/>
          </a:xfrm>
          <a:prstGeom prst="rect">
            <a:avLst/>
          </a:prstGeom>
        </p:spPr>
      </p:pic>
      <p:pic>
        <p:nvPicPr>
          <p:cNvPr id="30" name="Εικόνα 29">
            <a:extLst>
              <a:ext uri="{FF2B5EF4-FFF2-40B4-BE49-F238E27FC236}">
                <a16:creationId xmlns:a16="http://schemas.microsoft.com/office/drawing/2014/main" id="{C110AD07-9707-4F00-B212-440815A19749}"/>
              </a:ext>
            </a:extLst>
          </p:cNvPr>
          <p:cNvPicPr>
            <a:picLocks noChangeAspect="1"/>
          </p:cNvPicPr>
          <p:nvPr/>
        </p:nvPicPr>
        <p:blipFill>
          <a:blip r:embed="rId4"/>
          <a:stretch>
            <a:fillRect/>
          </a:stretch>
        </p:blipFill>
        <p:spPr>
          <a:xfrm>
            <a:off x="10372936" y="4593003"/>
            <a:ext cx="445057" cy="281287"/>
          </a:xfrm>
          <a:prstGeom prst="rect">
            <a:avLst/>
          </a:prstGeom>
        </p:spPr>
      </p:pic>
      <p:pic>
        <p:nvPicPr>
          <p:cNvPr id="31" name="Εικόνα 30">
            <a:extLst>
              <a:ext uri="{FF2B5EF4-FFF2-40B4-BE49-F238E27FC236}">
                <a16:creationId xmlns:a16="http://schemas.microsoft.com/office/drawing/2014/main" id="{E5FD09B2-C99E-49DB-A3C7-9BE6CC4EB45D}"/>
              </a:ext>
            </a:extLst>
          </p:cNvPr>
          <p:cNvPicPr>
            <a:picLocks noChangeAspect="1"/>
          </p:cNvPicPr>
          <p:nvPr/>
        </p:nvPicPr>
        <p:blipFill>
          <a:blip r:embed="rId5"/>
          <a:stretch>
            <a:fillRect/>
          </a:stretch>
        </p:blipFill>
        <p:spPr>
          <a:xfrm>
            <a:off x="7749639" y="4386262"/>
            <a:ext cx="221569" cy="142654"/>
          </a:xfrm>
          <a:prstGeom prst="rect">
            <a:avLst/>
          </a:prstGeom>
        </p:spPr>
      </p:pic>
      <p:pic>
        <p:nvPicPr>
          <p:cNvPr id="32" name="Εικόνα 31">
            <a:extLst>
              <a:ext uri="{FF2B5EF4-FFF2-40B4-BE49-F238E27FC236}">
                <a16:creationId xmlns:a16="http://schemas.microsoft.com/office/drawing/2014/main" id="{BEBC8361-9497-4C99-ADF8-935C3BD1DA34}"/>
              </a:ext>
            </a:extLst>
          </p:cNvPr>
          <p:cNvPicPr>
            <a:picLocks noChangeAspect="1"/>
          </p:cNvPicPr>
          <p:nvPr/>
        </p:nvPicPr>
        <p:blipFill>
          <a:blip r:embed="rId6"/>
          <a:stretch>
            <a:fillRect/>
          </a:stretch>
        </p:blipFill>
        <p:spPr>
          <a:xfrm>
            <a:off x="7549835" y="4606029"/>
            <a:ext cx="229488" cy="142654"/>
          </a:xfrm>
          <a:prstGeom prst="rect">
            <a:avLst/>
          </a:prstGeom>
        </p:spPr>
      </p:pic>
      <p:pic>
        <p:nvPicPr>
          <p:cNvPr id="33" name="Εικόνα 32">
            <a:extLst>
              <a:ext uri="{FF2B5EF4-FFF2-40B4-BE49-F238E27FC236}">
                <a16:creationId xmlns:a16="http://schemas.microsoft.com/office/drawing/2014/main" id="{F9F7F821-BDD3-4135-992F-51219B37D12F}"/>
              </a:ext>
            </a:extLst>
          </p:cNvPr>
          <p:cNvPicPr>
            <a:picLocks noChangeAspect="1"/>
          </p:cNvPicPr>
          <p:nvPr/>
        </p:nvPicPr>
        <p:blipFill>
          <a:blip r:embed="rId6"/>
          <a:stretch>
            <a:fillRect/>
          </a:stretch>
        </p:blipFill>
        <p:spPr>
          <a:xfrm rot="10800000" flipH="1" flipV="1">
            <a:off x="7096477" y="4556722"/>
            <a:ext cx="208028" cy="129314"/>
          </a:xfrm>
          <a:prstGeom prst="rect">
            <a:avLst/>
          </a:prstGeom>
        </p:spPr>
      </p:pic>
      <p:pic>
        <p:nvPicPr>
          <p:cNvPr id="35" name="Εικόνα 34">
            <a:extLst>
              <a:ext uri="{FF2B5EF4-FFF2-40B4-BE49-F238E27FC236}">
                <a16:creationId xmlns:a16="http://schemas.microsoft.com/office/drawing/2014/main" id="{C21866CB-6333-4992-BE48-DA11779F735B}"/>
              </a:ext>
            </a:extLst>
          </p:cNvPr>
          <p:cNvPicPr>
            <a:picLocks noChangeAspect="1"/>
          </p:cNvPicPr>
          <p:nvPr/>
        </p:nvPicPr>
        <p:blipFill>
          <a:blip r:embed="rId7"/>
          <a:stretch>
            <a:fillRect/>
          </a:stretch>
        </p:blipFill>
        <p:spPr>
          <a:xfrm>
            <a:off x="6737429" y="4593003"/>
            <a:ext cx="173291" cy="112130"/>
          </a:xfrm>
          <a:prstGeom prst="rect">
            <a:avLst/>
          </a:prstGeom>
        </p:spPr>
      </p:pic>
      <p:pic>
        <p:nvPicPr>
          <p:cNvPr id="36" name="Εικόνα 35">
            <a:extLst>
              <a:ext uri="{FF2B5EF4-FFF2-40B4-BE49-F238E27FC236}">
                <a16:creationId xmlns:a16="http://schemas.microsoft.com/office/drawing/2014/main" id="{22482F6D-405C-4218-83B9-A829DA716B81}"/>
              </a:ext>
            </a:extLst>
          </p:cNvPr>
          <p:cNvPicPr>
            <a:picLocks noChangeAspect="1"/>
          </p:cNvPicPr>
          <p:nvPr/>
        </p:nvPicPr>
        <p:blipFill>
          <a:blip r:embed="rId8"/>
          <a:stretch>
            <a:fillRect/>
          </a:stretch>
        </p:blipFill>
        <p:spPr>
          <a:xfrm rot="5400000" flipV="1">
            <a:off x="8360664" y="1545056"/>
            <a:ext cx="1266054" cy="1413878"/>
          </a:xfrm>
          <a:prstGeom prst="rect">
            <a:avLst/>
          </a:prstGeom>
        </p:spPr>
      </p:pic>
      <p:pic>
        <p:nvPicPr>
          <p:cNvPr id="37" name="Εικόνα 36">
            <a:extLst>
              <a:ext uri="{FF2B5EF4-FFF2-40B4-BE49-F238E27FC236}">
                <a16:creationId xmlns:a16="http://schemas.microsoft.com/office/drawing/2014/main" id="{0197CA40-248B-4753-81B0-1BAFB0DD314D}"/>
              </a:ext>
            </a:extLst>
          </p:cNvPr>
          <p:cNvPicPr>
            <a:picLocks noChangeAspect="1"/>
          </p:cNvPicPr>
          <p:nvPr/>
        </p:nvPicPr>
        <p:blipFill>
          <a:blip r:embed="rId8"/>
          <a:stretch>
            <a:fillRect/>
          </a:stretch>
        </p:blipFill>
        <p:spPr>
          <a:xfrm rot="345822">
            <a:off x="6506406" y="4901590"/>
            <a:ext cx="567628" cy="475505"/>
          </a:xfrm>
          <a:prstGeom prst="rect">
            <a:avLst/>
          </a:prstGeom>
        </p:spPr>
      </p:pic>
      <p:pic>
        <p:nvPicPr>
          <p:cNvPr id="38" name="Εικόνα 37">
            <a:extLst>
              <a:ext uri="{FF2B5EF4-FFF2-40B4-BE49-F238E27FC236}">
                <a16:creationId xmlns:a16="http://schemas.microsoft.com/office/drawing/2014/main" id="{5A6C0335-977B-4915-BB4F-F6164B9EB082}"/>
              </a:ext>
            </a:extLst>
          </p:cNvPr>
          <p:cNvPicPr>
            <a:picLocks noChangeAspect="1"/>
          </p:cNvPicPr>
          <p:nvPr/>
        </p:nvPicPr>
        <p:blipFill>
          <a:blip r:embed="rId8"/>
          <a:stretch>
            <a:fillRect/>
          </a:stretch>
        </p:blipFill>
        <p:spPr>
          <a:xfrm rot="16384187">
            <a:off x="7378247" y="1435659"/>
            <a:ext cx="1254645" cy="1840262"/>
          </a:xfrm>
          <a:prstGeom prst="rect">
            <a:avLst/>
          </a:prstGeom>
        </p:spPr>
      </p:pic>
      <p:pic>
        <p:nvPicPr>
          <p:cNvPr id="39" name="Εικόνα 38">
            <a:extLst>
              <a:ext uri="{FF2B5EF4-FFF2-40B4-BE49-F238E27FC236}">
                <a16:creationId xmlns:a16="http://schemas.microsoft.com/office/drawing/2014/main" id="{EBB5B171-B180-48FA-9759-22D9DC53C44D}"/>
              </a:ext>
            </a:extLst>
          </p:cNvPr>
          <p:cNvPicPr>
            <a:picLocks noChangeAspect="1"/>
          </p:cNvPicPr>
          <p:nvPr/>
        </p:nvPicPr>
        <p:blipFill>
          <a:blip r:embed="rId8"/>
          <a:stretch>
            <a:fillRect/>
          </a:stretch>
        </p:blipFill>
        <p:spPr>
          <a:xfrm>
            <a:off x="8465774" y="4677356"/>
            <a:ext cx="841848" cy="2037854"/>
          </a:xfrm>
          <a:prstGeom prst="rect">
            <a:avLst/>
          </a:prstGeom>
        </p:spPr>
      </p:pic>
      <p:pic>
        <p:nvPicPr>
          <p:cNvPr id="40" name="Εικόνα 39">
            <a:extLst>
              <a:ext uri="{FF2B5EF4-FFF2-40B4-BE49-F238E27FC236}">
                <a16:creationId xmlns:a16="http://schemas.microsoft.com/office/drawing/2014/main" id="{C908E370-2F58-4610-8FCF-DF8F231699AA}"/>
              </a:ext>
            </a:extLst>
          </p:cNvPr>
          <p:cNvPicPr>
            <a:picLocks noChangeAspect="1"/>
          </p:cNvPicPr>
          <p:nvPr/>
        </p:nvPicPr>
        <p:blipFill>
          <a:blip r:embed="rId8"/>
          <a:stretch>
            <a:fillRect/>
          </a:stretch>
        </p:blipFill>
        <p:spPr>
          <a:xfrm>
            <a:off x="5089183" y="5139342"/>
            <a:ext cx="2633700" cy="1054846"/>
          </a:xfrm>
          <a:prstGeom prst="rect">
            <a:avLst/>
          </a:prstGeom>
        </p:spPr>
      </p:pic>
      <p:pic>
        <p:nvPicPr>
          <p:cNvPr id="41" name="Εικόνα 40">
            <a:extLst>
              <a:ext uri="{FF2B5EF4-FFF2-40B4-BE49-F238E27FC236}">
                <a16:creationId xmlns:a16="http://schemas.microsoft.com/office/drawing/2014/main" id="{25D7EF4B-834B-4492-ADCC-FCD9EAE68116}"/>
              </a:ext>
            </a:extLst>
          </p:cNvPr>
          <p:cNvPicPr>
            <a:picLocks noChangeAspect="1"/>
          </p:cNvPicPr>
          <p:nvPr/>
        </p:nvPicPr>
        <p:blipFill>
          <a:blip r:embed="rId8"/>
          <a:stretch>
            <a:fillRect/>
          </a:stretch>
        </p:blipFill>
        <p:spPr>
          <a:xfrm>
            <a:off x="7012504" y="4892297"/>
            <a:ext cx="1690887" cy="1680715"/>
          </a:xfrm>
          <a:prstGeom prst="rect">
            <a:avLst/>
          </a:prstGeom>
        </p:spPr>
      </p:pic>
      <p:pic>
        <p:nvPicPr>
          <p:cNvPr id="42" name="Εικόνα 41">
            <a:extLst>
              <a:ext uri="{FF2B5EF4-FFF2-40B4-BE49-F238E27FC236}">
                <a16:creationId xmlns:a16="http://schemas.microsoft.com/office/drawing/2014/main" id="{97F4AD7F-6428-4617-877F-59BF47932419}"/>
              </a:ext>
            </a:extLst>
          </p:cNvPr>
          <p:cNvPicPr>
            <a:picLocks noChangeAspect="1"/>
          </p:cNvPicPr>
          <p:nvPr/>
        </p:nvPicPr>
        <p:blipFill>
          <a:blip r:embed="rId8"/>
          <a:stretch>
            <a:fillRect/>
          </a:stretch>
        </p:blipFill>
        <p:spPr>
          <a:xfrm rot="16417521">
            <a:off x="9283041" y="1324228"/>
            <a:ext cx="1433428" cy="1659382"/>
          </a:xfrm>
          <a:prstGeom prst="rect">
            <a:avLst/>
          </a:prstGeom>
        </p:spPr>
      </p:pic>
      <p:pic>
        <p:nvPicPr>
          <p:cNvPr id="43" name="Εικόνα 42">
            <a:extLst>
              <a:ext uri="{FF2B5EF4-FFF2-40B4-BE49-F238E27FC236}">
                <a16:creationId xmlns:a16="http://schemas.microsoft.com/office/drawing/2014/main" id="{72BB873F-98C2-4755-A3BD-ABD203FEEC09}"/>
              </a:ext>
            </a:extLst>
          </p:cNvPr>
          <p:cNvPicPr>
            <a:picLocks noChangeAspect="1"/>
          </p:cNvPicPr>
          <p:nvPr/>
        </p:nvPicPr>
        <p:blipFill>
          <a:blip r:embed="rId8"/>
          <a:stretch>
            <a:fillRect/>
          </a:stretch>
        </p:blipFill>
        <p:spPr>
          <a:xfrm>
            <a:off x="9022610" y="4674027"/>
            <a:ext cx="1101186" cy="2035361"/>
          </a:xfrm>
          <a:prstGeom prst="rect">
            <a:avLst/>
          </a:prstGeom>
        </p:spPr>
      </p:pic>
      <p:pic>
        <p:nvPicPr>
          <p:cNvPr id="44" name="Εικόνα 43">
            <a:extLst>
              <a:ext uri="{FF2B5EF4-FFF2-40B4-BE49-F238E27FC236}">
                <a16:creationId xmlns:a16="http://schemas.microsoft.com/office/drawing/2014/main" id="{370FC54A-0C15-415C-BD30-C0905E4BAFB0}"/>
              </a:ext>
            </a:extLst>
          </p:cNvPr>
          <p:cNvPicPr>
            <a:picLocks noChangeAspect="1"/>
          </p:cNvPicPr>
          <p:nvPr/>
        </p:nvPicPr>
        <p:blipFill>
          <a:blip r:embed="rId8"/>
          <a:stretch>
            <a:fillRect/>
          </a:stretch>
        </p:blipFill>
        <p:spPr>
          <a:xfrm>
            <a:off x="11195215" y="4126063"/>
            <a:ext cx="1266509" cy="2591025"/>
          </a:xfrm>
          <a:prstGeom prst="rect">
            <a:avLst/>
          </a:prstGeom>
        </p:spPr>
      </p:pic>
      <p:pic>
        <p:nvPicPr>
          <p:cNvPr id="45" name="Εικόνα 44">
            <a:extLst>
              <a:ext uri="{FF2B5EF4-FFF2-40B4-BE49-F238E27FC236}">
                <a16:creationId xmlns:a16="http://schemas.microsoft.com/office/drawing/2014/main" id="{0F11B4CC-397D-4D3B-9142-BD01DAAFB976}"/>
              </a:ext>
            </a:extLst>
          </p:cNvPr>
          <p:cNvPicPr>
            <a:picLocks noChangeAspect="1"/>
          </p:cNvPicPr>
          <p:nvPr/>
        </p:nvPicPr>
        <p:blipFill>
          <a:blip r:embed="rId8"/>
          <a:stretch>
            <a:fillRect/>
          </a:stretch>
        </p:blipFill>
        <p:spPr>
          <a:xfrm rot="1266958">
            <a:off x="7268375" y="2806492"/>
            <a:ext cx="2633700" cy="1456968"/>
          </a:xfrm>
          <a:prstGeom prst="rect">
            <a:avLst/>
          </a:prstGeom>
        </p:spPr>
      </p:pic>
      <p:pic>
        <p:nvPicPr>
          <p:cNvPr id="46" name="Εικόνα 45">
            <a:extLst>
              <a:ext uri="{FF2B5EF4-FFF2-40B4-BE49-F238E27FC236}">
                <a16:creationId xmlns:a16="http://schemas.microsoft.com/office/drawing/2014/main" id="{ECEE9271-DE36-4BB8-869A-2032CD122BCC}"/>
              </a:ext>
            </a:extLst>
          </p:cNvPr>
          <p:cNvPicPr>
            <a:picLocks noChangeAspect="1"/>
          </p:cNvPicPr>
          <p:nvPr/>
        </p:nvPicPr>
        <p:blipFill>
          <a:blip r:embed="rId8"/>
          <a:stretch>
            <a:fillRect/>
          </a:stretch>
        </p:blipFill>
        <p:spPr>
          <a:xfrm>
            <a:off x="7647512" y="4755984"/>
            <a:ext cx="407387" cy="640015"/>
          </a:xfrm>
          <a:prstGeom prst="rect">
            <a:avLst/>
          </a:prstGeom>
        </p:spPr>
      </p:pic>
      <p:pic>
        <p:nvPicPr>
          <p:cNvPr id="47" name="Εικόνα 46">
            <a:extLst>
              <a:ext uri="{FF2B5EF4-FFF2-40B4-BE49-F238E27FC236}">
                <a16:creationId xmlns:a16="http://schemas.microsoft.com/office/drawing/2014/main" id="{DACB7F01-4BFC-46E5-8ED6-0B6927BFCD45}"/>
              </a:ext>
            </a:extLst>
          </p:cNvPr>
          <p:cNvPicPr>
            <a:picLocks noChangeAspect="1"/>
          </p:cNvPicPr>
          <p:nvPr/>
        </p:nvPicPr>
        <p:blipFill>
          <a:blip r:embed="rId8"/>
          <a:stretch>
            <a:fillRect/>
          </a:stretch>
        </p:blipFill>
        <p:spPr>
          <a:xfrm rot="20063491">
            <a:off x="10312350" y="2351164"/>
            <a:ext cx="695717" cy="897999"/>
          </a:xfrm>
          <a:prstGeom prst="rect">
            <a:avLst/>
          </a:prstGeom>
        </p:spPr>
      </p:pic>
      <p:pic>
        <p:nvPicPr>
          <p:cNvPr id="48" name="Εικόνα 47">
            <a:extLst>
              <a:ext uri="{FF2B5EF4-FFF2-40B4-BE49-F238E27FC236}">
                <a16:creationId xmlns:a16="http://schemas.microsoft.com/office/drawing/2014/main" id="{03AC0C39-41AC-418C-B777-1D3D96F96A88}"/>
              </a:ext>
            </a:extLst>
          </p:cNvPr>
          <p:cNvPicPr>
            <a:picLocks noChangeAspect="1"/>
          </p:cNvPicPr>
          <p:nvPr/>
        </p:nvPicPr>
        <p:blipFill>
          <a:blip r:embed="rId6"/>
          <a:stretch>
            <a:fillRect/>
          </a:stretch>
        </p:blipFill>
        <p:spPr>
          <a:xfrm>
            <a:off x="11236318" y="4458806"/>
            <a:ext cx="225572" cy="140220"/>
          </a:xfrm>
          <a:prstGeom prst="rect">
            <a:avLst/>
          </a:prstGeom>
        </p:spPr>
      </p:pic>
      <p:pic>
        <p:nvPicPr>
          <p:cNvPr id="49" name="Εικόνα 48">
            <a:extLst>
              <a:ext uri="{FF2B5EF4-FFF2-40B4-BE49-F238E27FC236}">
                <a16:creationId xmlns:a16="http://schemas.microsoft.com/office/drawing/2014/main" id="{0DF3937B-1E25-45BA-8763-AED6955BFA3E}"/>
              </a:ext>
            </a:extLst>
          </p:cNvPr>
          <p:cNvPicPr>
            <a:picLocks noChangeAspect="1"/>
          </p:cNvPicPr>
          <p:nvPr/>
        </p:nvPicPr>
        <p:blipFill>
          <a:blip r:embed="rId6"/>
          <a:stretch>
            <a:fillRect/>
          </a:stretch>
        </p:blipFill>
        <p:spPr>
          <a:xfrm>
            <a:off x="10926302" y="4481159"/>
            <a:ext cx="225572" cy="140220"/>
          </a:xfrm>
          <a:prstGeom prst="rect">
            <a:avLst/>
          </a:prstGeom>
        </p:spPr>
      </p:pic>
    </p:spTree>
    <p:extLst>
      <p:ext uri="{BB962C8B-B14F-4D97-AF65-F5344CB8AC3E}">
        <p14:creationId xmlns:p14="http://schemas.microsoft.com/office/powerpoint/2010/main" val="25526323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3FE4DC-1B74-430B-A846-30EB4F77EEC3}"/>
              </a:ext>
            </a:extLst>
          </p:cNvPr>
          <p:cNvSpPr>
            <a:spLocks noGrp="1"/>
          </p:cNvSpPr>
          <p:nvPr>
            <p:ph type="title"/>
          </p:nvPr>
        </p:nvSpPr>
        <p:spPr>
          <a:xfrm>
            <a:off x="4741332" y="764373"/>
            <a:ext cx="6764867" cy="308071"/>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40653E07-D9F1-4E3C-95F2-4B04FFA43C18}"/>
              </a:ext>
            </a:extLst>
          </p:cNvPr>
          <p:cNvSpPr>
            <a:spLocks noGrp="1"/>
          </p:cNvSpPr>
          <p:nvPr>
            <p:ph idx="1"/>
          </p:nvPr>
        </p:nvSpPr>
        <p:spPr>
          <a:xfrm>
            <a:off x="1" y="903112"/>
            <a:ext cx="5418666" cy="5954888"/>
          </a:xfrm>
        </p:spPr>
        <p:txBody>
          <a:bodyPr>
            <a:normAutofit/>
          </a:bodyPr>
          <a:lstStyle/>
          <a:p>
            <a:r>
              <a:rPr lang="en-US" sz="2800" dirty="0"/>
              <a:t>Hu </a:t>
            </a:r>
            <a:r>
              <a:rPr lang="en-US" sz="2800" dirty="0" err="1"/>
              <a:t>tao</a:t>
            </a:r>
            <a:r>
              <a:rPr lang="en-US" sz="2800" dirty="0"/>
              <a:t> and Larry were confused, and they did not know what to do.  People were laughing at the beginning but soon they were yelling at the two kids because in a while this situation caused many traffic problems!!! Some poor and homeless  people seemed very happy because they found free food.</a:t>
            </a:r>
            <a:endParaRPr lang="el-GR" sz="2800" dirty="0"/>
          </a:p>
        </p:txBody>
      </p:sp>
      <p:pic>
        <p:nvPicPr>
          <p:cNvPr id="4" name="Εικόνα 3">
            <a:extLst>
              <a:ext uri="{FF2B5EF4-FFF2-40B4-BE49-F238E27FC236}">
                <a16:creationId xmlns:a16="http://schemas.microsoft.com/office/drawing/2014/main" id="{81757354-3012-4D99-86F7-95E128D1A1A3}"/>
              </a:ext>
            </a:extLst>
          </p:cNvPr>
          <p:cNvPicPr>
            <a:picLocks noChangeAspect="1"/>
          </p:cNvPicPr>
          <p:nvPr/>
        </p:nvPicPr>
        <p:blipFill>
          <a:blip r:embed="rId2"/>
          <a:stretch>
            <a:fillRect/>
          </a:stretch>
        </p:blipFill>
        <p:spPr>
          <a:xfrm>
            <a:off x="5437811" y="1633253"/>
            <a:ext cx="6754189" cy="4494606"/>
          </a:xfrm>
          <a:prstGeom prst="rect">
            <a:avLst/>
          </a:prstGeom>
        </p:spPr>
      </p:pic>
      <p:pic>
        <p:nvPicPr>
          <p:cNvPr id="5" name="Εικόνα 4">
            <a:extLst>
              <a:ext uri="{FF2B5EF4-FFF2-40B4-BE49-F238E27FC236}">
                <a16:creationId xmlns:a16="http://schemas.microsoft.com/office/drawing/2014/main" id="{2CAA1307-156A-4626-A33B-B66D7C753793}"/>
              </a:ext>
            </a:extLst>
          </p:cNvPr>
          <p:cNvPicPr>
            <a:picLocks noChangeAspect="1"/>
          </p:cNvPicPr>
          <p:nvPr/>
        </p:nvPicPr>
        <p:blipFill>
          <a:blip r:embed="rId3"/>
          <a:stretch>
            <a:fillRect/>
          </a:stretch>
        </p:blipFill>
        <p:spPr>
          <a:xfrm rot="2763080">
            <a:off x="9358926" y="2260946"/>
            <a:ext cx="865187" cy="903908"/>
          </a:xfrm>
          <a:prstGeom prst="rect">
            <a:avLst/>
          </a:prstGeom>
        </p:spPr>
      </p:pic>
      <p:pic>
        <p:nvPicPr>
          <p:cNvPr id="6" name="Εικόνα 5">
            <a:extLst>
              <a:ext uri="{FF2B5EF4-FFF2-40B4-BE49-F238E27FC236}">
                <a16:creationId xmlns:a16="http://schemas.microsoft.com/office/drawing/2014/main" id="{D7F13B64-8D69-42DD-8045-F03EDA0776FC}"/>
              </a:ext>
            </a:extLst>
          </p:cNvPr>
          <p:cNvPicPr>
            <a:picLocks noChangeAspect="1"/>
          </p:cNvPicPr>
          <p:nvPr/>
        </p:nvPicPr>
        <p:blipFill>
          <a:blip r:embed="rId4"/>
          <a:stretch>
            <a:fillRect/>
          </a:stretch>
        </p:blipFill>
        <p:spPr>
          <a:xfrm rot="14608698">
            <a:off x="7201704" y="3660984"/>
            <a:ext cx="1844120" cy="1814239"/>
          </a:xfrm>
          <a:prstGeom prst="rect">
            <a:avLst/>
          </a:prstGeom>
        </p:spPr>
      </p:pic>
      <p:pic>
        <p:nvPicPr>
          <p:cNvPr id="7" name="Εικόνα 6">
            <a:extLst>
              <a:ext uri="{FF2B5EF4-FFF2-40B4-BE49-F238E27FC236}">
                <a16:creationId xmlns:a16="http://schemas.microsoft.com/office/drawing/2014/main" id="{E84775A0-E841-4C17-B254-A21F3F1C45CF}"/>
              </a:ext>
            </a:extLst>
          </p:cNvPr>
          <p:cNvPicPr>
            <a:picLocks noChangeAspect="1"/>
          </p:cNvPicPr>
          <p:nvPr/>
        </p:nvPicPr>
        <p:blipFill>
          <a:blip r:embed="rId4"/>
          <a:stretch>
            <a:fillRect/>
          </a:stretch>
        </p:blipFill>
        <p:spPr>
          <a:xfrm rot="16200000">
            <a:off x="6033844" y="3171058"/>
            <a:ext cx="1614488" cy="1588328"/>
          </a:xfrm>
          <a:prstGeom prst="rect">
            <a:avLst/>
          </a:prstGeom>
        </p:spPr>
      </p:pic>
      <p:pic>
        <p:nvPicPr>
          <p:cNvPr id="8" name="Εικόνα 7">
            <a:extLst>
              <a:ext uri="{FF2B5EF4-FFF2-40B4-BE49-F238E27FC236}">
                <a16:creationId xmlns:a16="http://schemas.microsoft.com/office/drawing/2014/main" id="{EE9F70BE-500C-4B74-A0E9-CE01AF24FE19}"/>
              </a:ext>
            </a:extLst>
          </p:cNvPr>
          <p:cNvPicPr>
            <a:picLocks noChangeAspect="1"/>
          </p:cNvPicPr>
          <p:nvPr/>
        </p:nvPicPr>
        <p:blipFill>
          <a:blip r:embed="rId5"/>
          <a:stretch>
            <a:fillRect/>
          </a:stretch>
        </p:blipFill>
        <p:spPr>
          <a:xfrm flipH="1">
            <a:off x="5830393" y="4568103"/>
            <a:ext cx="1343749" cy="1373325"/>
          </a:xfrm>
          <a:prstGeom prst="rect">
            <a:avLst/>
          </a:prstGeom>
        </p:spPr>
      </p:pic>
      <p:pic>
        <p:nvPicPr>
          <p:cNvPr id="9" name="Εικόνα 8">
            <a:extLst>
              <a:ext uri="{FF2B5EF4-FFF2-40B4-BE49-F238E27FC236}">
                <a16:creationId xmlns:a16="http://schemas.microsoft.com/office/drawing/2014/main" id="{B5D34B41-23B2-48AC-B277-C939AF90165B}"/>
              </a:ext>
            </a:extLst>
          </p:cNvPr>
          <p:cNvPicPr>
            <a:picLocks noChangeAspect="1"/>
          </p:cNvPicPr>
          <p:nvPr/>
        </p:nvPicPr>
        <p:blipFill>
          <a:blip r:embed="rId6"/>
          <a:stretch>
            <a:fillRect/>
          </a:stretch>
        </p:blipFill>
        <p:spPr>
          <a:xfrm rot="19945484">
            <a:off x="5457507" y="5378852"/>
            <a:ext cx="886739" cy="900329"/>
          </a:xfrm>
          <a:prstGeom prst="rect">
            <a:avLst/>
          </a:prstGeom>
        </p:spPr>
      </p:pic>
      <p:pic>
        <p:nvPicPr>
          <p:cNvPr id="10" name="Εικόνα 9">
            <a:extLst>
              <a:ext uri="{FF2B5EF4-FFF2-40B4-BE49-F238E27FC236}">
                <a16:creationId xmlns:a16="http://schemas.microsoft.com/office/drawing/2014/main" id="{5863AEE5-AC7A-45C7-B07C-CB722072A437}"/>
              </a:ext>
            </a:extLst>
          </p:cNvPr>
          <p:cNvPicPr>
            <a:picLocks noChangeAspect="1"/>
          </p:cNvPicPr>
          <p:nvPr/>
        </p:nvPicPr>
        <p:blipFill>
          <a:blip r:embed="rId6"/>
          <a:stretch>
            <a:fillRect/>
          </a:stretch>
        </p:blipFill>
        <p:spPr>
          <a:xfrm rot="4804910" flipV="1">
            <a:off x="10071062" y="3755569"/>
            <a:ext cx="486447" cy="419306"/>
          </a:xfrm>
          <a:prstGeom prst="rect">
            <a:avLst/>
          </a:prstGeom>
        </p:spPr>
      </p:pic>
      <p:pic>
        <p:nvPicPr>
          <p:cNvPr id="11" name="Εικόνα 10">
            <a:extLst>
              <a:ext uri="{FF2B5EF4-FFF2-40B4-BE49-F238E27FC236}">
                <a16:creationId xmlns:a16="http://schemas.microsoft.com/office/drawing/2014/main" id="{EA1B9E06-A563-4354-AB7C-16A9DCEB85B8}"/>
              </a:ext>
            </a:extLst>
          </p:cNvPr>
          <p:cNvPicPr>
            <a:picLocks noChangeAspect="1"/>
          </p:cNvPicPr>
          <p:nvPr/>
        </p:nvPicPr>
        <p:blipFill>
          <a:blip r:embed="rId6"/>
          <a:stretch>
            <a:fillRect/>
          </a:stretch>
        </p:blipFill>
        <p:spPr>
          <a:xfrm rot="5400000">
            <a:off x="9147176" y="3367505"/>
            <a:ext cx="3900092" cy="3959863"/>
          </a:xfrm>
          <a:prstGeom prst="rect">
            <a:avLst/>
          </a:prstGeom>
        </p:spPr>
      </p:pic>
      <p:pic>
        <p:nvPicPr>
          <p:cNvPr id="12" name="Εικόνα 11">
            <a:extLst>
              <a:ext uri="{FF2B5EF4-FFF2-40B4-BE49-F238E27FC236}">
                <a16:creationId xmlns:a16="http://schemas.microsoft.com/office/drawing/2014/main" id="{64B51EBC-08BD-40A9-A373-9E3E80E1934C}"/>
              </a:ext>
            </a:extLst>
          </p:cNvPr>
          <p:cNvPicPr>
            <a:picLocks noChangeAspect="1"/>
          </p:cNvPicPr>
          <p:nvPr/>
        </p:nvPicPr>
        <p:blipFill>
          <a:blip r:embed="rId7"/>
          <a:stretch>
            <a:fillRect/>
          </a:stretch>
        </p:blipFill>
        <p:spPr>
          <a:xfrm>
            <a:off x="5437811" y="3557588"/>
            <a:ext cx="1092378" cy="1017792"/>
          </a:xfrm>
          <a:prstGeom prst="rect">
            <a:avLst/>
          </a:prstGeom>
        </p:spPr>
      </p:pic>
      <p:pic>
        <p:nvPicPr>
          <p:cNvPr id="13" name="Εικόνα 12">
            <a:extLst>
              <a:ext uri="{FF2B5EF4-FFF2-40B4-BE49-F238E27FC236}">
                <a16:creationId xmlns:a16="http://schemas.microsoft.com/office/drawing/2014/main" id="{4AF82BA3-916E-467D-B076-07C1021D295E}"/>
              </a:ext>
            </a:extLst>
          </p:cNvPr>
          <p:cNvPicPr>
            <a:picLocks noChangeAspect="1"/>
          </p:cNvPicPr>
          <p:nvPr/>
        </p:nvPicPr>
        <p:blipFill>
          <a:blip r:embed="rId8"/>
          <a:stretch>
            <a:fillRect/>
          </a:stretch>
        </p:blipFill>
        <p:spPr>
          <a:xfrm rot="19773223">
            <a:off x="5842428" y="4581693"/>
            <a:ext cx="997655" cy="655499"/>
          </a:xfrm>
          <a:prstGeom prst="rect">
            <a:avLst/>
          </a:prstGeom>
        </p:spPr>
      </p:pic>
    </p:spTree>
    <p:extLst>
      <p:ext uri="{BB962C8B-B14F-4D97-AF65-F5344CB8AC3E}">
        <p14:creationId xmlns:p14="http://schemas.microsoft.com/office/powerpoint/2010/main" val="32115931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06BCB9-AAAF-472A-9C36-38CF39955906}"/>
              </a:ext>
            </a:extLst>
          </p:cNvPr>
          <p:cNvSpPr>
            <a:spLocks noGrp="1"/>
          </p:cNvSpPr>
          <p:nvPr>
            <p:ph type="title"/>
          </p:nvPr>
        </p:nvSpPr>
        <p:spPr>
          <a:xfrm flipV="1">
            <a:off x="4916311" y="1293028"/>
            <a:ext cx="5836570" cy="61210"/>
          </a:xfrm>
        </p:spPr>
        <p:txBody>
          <a:bodyPr>
            <a:normAutofit fontScale="90000"/>
          </a:bodyPr>
          <a:lstStyle/>
          <a:p>
            <a:br>
              <a:rPr lang="en-US" dirty="0"/>
            </a:br>
            <a:endParaRPr lang="el-GR" dirty="0"/>
          </a:p>
        </p:txBody>
      </p:sp>
      <p:sp>
        <p:nvSpPr>
          <p:cNvPr id="3" name="Θέση περιεχομένου 2">
            <a:extLst>
              <a:ext uri="{FF2B5EF4-FFF2-40B4-BE49-F238E27FC236}">
                <a16:creationId xmlns:a16="http://schemas.microsoft.com/office/drawing/2014/main" id="{4F987C3E-1029-454D-9DA4-C7A0288D9C4F}"/>
              </a:ext>
            </a:extLst>
          </p:cNvPr>
          <p:cNvSpPr>
            <a:spLocks noGrp="1"/>
          </p:cNvSpPr>
          <p:nvPr>
            <p:ph idx="1"/>
          </p:nvPr>
        </p:nvSpPr>
        <p:spPr>
          <a:xfrm>
            <a:off x="166510" y="677334"/>
            <a:ext cx="5624689" cy="5721974"/>
          </a:xfrm>
        </p:spPr>
        <p:txBody>
          <a:bodyPr>
            <a:normAutofit/>
          </a:bodyPr>
          <a:lstStyle/>
          <a:p>
            <a:r>
              <a:rPr lang="en-US" sz="3600" dirty="0"/>
              <a:t>The kids at the park were happy too because they found something new to play with…..they were throwing each other the hamburgers….!! This new game was  named by the kids  ‘the hamburger fight’!</a:t>
            </a:r>
            <a:endParaRPr lang="el-GR" sz="3600" dirty="0"/>
          </a:p>
        </p:txBody>
      </p:sp>
      <p:pic>
        <p:nvPicPr>
          <p:cNvPr id="4" name="Εικόνα 3">
            <a:extLst>
              <a:ext uri="{FF2B5EF4-FFF2-40B4-BE49-F238E27FC236}">
                <a16:creationId xmlns:a16="http://schemas.microsoft.com/office/drawing/2014/main" id="{A2006052-9B28-42CB-8C62-55691295741F}"/>
              </a:ext>
            </a:extLst>
          </p:cNvPr>
          <p:cNvPicPr>
            <a:picLocks noChangeAspect="1"/>
          </p:cNvPicPr>
          <p:nvPr/>
        </p:nvPicPr>
        <p:blipFill>
          <a:blip r:embed="rId2"/>
          <a:stretch>
            <a:fillRect/>
          </a:stretch>
        </p:blipFill>
        <p:spPr>
          <a:xfrm>
            <a:off x="5643562" y="977563"/>
            <a:ext cx="6548437" cy="4137361"/>
          </a:xfrm>
          <a:prstGeom prst="rect">
            <a:avLst/>
          </a:prstGeom>
        </p:spPr>
      </p:pic>
      <p:pic>
        <p:nvPicPr>
          <p:cNvPr id="5" name="Εικόνα 4">
            <a:extLst>
              <a:ext uri="{FF2B5EF4-FFF2-40B4-BE49-F238E27FC236}">
                <a16:creationId xmlns:a16="http://schemas.microsoft.com/office/drawing/2014/main" id="{18978366-9957-4A47-BFD2-8C33BE7B20A4}"/>
              </a:ext>
            </a:extLst>
          </p:cNvPr>
          <p:cNvPicPr>
            <a:picLocks noChangeAspect="1"/>
          </p:cNvPicPr>
          <p:nvPr/>
        </p:nvPicPr>
        <p:blipFill>
          <a:blip r:embed="rId3"/>
          <a:stretch>
            <a:fillRect/>
          </a:stretch>
        </p:blipFill>
        <p:spPr>
          <a:xfrm>
            <a:off x="7342580" y="2320181"/>
            <a:ext cx="929459" cy="914399"/>
          </a:xfrm>
          <a:prstGeom prst="rect">
            <a:avLst/>
          </a:prstGeom>
        </p:spPr>
      </p:pic>
      <p:pic>
        <p:nvPicPr>
          <p:cNvPr id="6" name="Εικόνα 5">
            <a:extLst>
              <a:ext uri="{FF2B5EF4-FFF2-40B4-BE49-F238E27FC236}">
                <a16:creationId xmlns:a16="http://schemas.microsoft.com/office/drawing/2014/main" id="{04BD855E-78C9-45E8-A114-B96BD623506D}"/>
              </a:ext>
            </a:extLst>
          </p:cNvPr>
          <p:cNvPicPr>
            <a:picLocks noChangeAspect="1"/>
          </p:cNvPicPr>
          <p:nvPr/>
        </p:nvPicPr>
        <p:blipFill>
          <a:blip r:embed="rId3"/>
          <a:stretch>
            <a:fillRect/>
          </a:stretch>
        </p:blipFill>
        <p:spPr>
          <a:xfrm>
            <a:off x="8501895" y="2378889"/>
            <a:ext cx="994790" cy="978671"/>
          </a:xfrm>
          <a:prstGeom prst="rect">
            <a:avLst/>
          </a:prstGeom>
        </p:spPr>
      </p:pic>
      <p:pic>
        <p:nvPicPr>
          <p:cNvPr id="7" name="Εικόνα 6">
            <a:extLst>
              <a:ext uri="{FF2B5EF4-FFF2-40B4-BE49-F238E27FC236}">
                <a16:creationId xmlns:a16="http://schemas.microsoft.com/office/drawing/2014/main" id="{774251B6-BAEB-4DE3-827C-32246C3D8D9E}"/>
              </a:ext>
            </a:extLst>
          </p:cNvPr>
          <p:cNvPicPr>
            <a:picLocks noChangeAspect="1"/>
          </p:cNvPicPr>
          <p:nvPr/>
        </p:nvPicPr>
        <p:blipFill>
          <a:blip r:embed="rId3"/>
          <a:stretch>
            <a:fillRect/>
          </a:stretch>
        </p:blipFill>
        <p:spPr>
          <a:xfrm>
            <a:off x="9987945" y="2507476"/>
            <a:ext cx="994790" cy="978671"/>
          </a:xfrm>
          <a:prstGeom prst="rect">
            <a:avLst/>
          </a:prstGeom>
        </p:spPr>
      </p:pic>
      <p:pic>
        <p:nvPicPr>
          <p:cNvPr id="8" name="Εικόνα 7">
            <a:extLst>
              <a:ext uri="{FF2B5EF4-FFF2-40B4-BE49-F238E27FC236}">
                <a16:creationId xmlns:a16="http://schemas.microsoft.com/office/drawing/2014/main" id="{02FA03CE-D6E9-4845-A956-6D578A61FC82}"/>
              </a:ext>
            </a:extLst>
          </p:cNvPr>
          <p:cNvPicPr>
            <a:picLocks noChangeAspect="1"/>
          </p:cNvPicPr>
          <p:nvPr/>
        </p:nvPicPr>
        <p:blipFill>
          <a:blip r:embed="rId4"/>
          <a:stretch>
            <a:fillRect/>
          </a:stretch>
        </p:blipFill>
        <p:spPr>
          <a:xfrm>
            <a:off x="11143860" y="2734447"/>
            <a:ext cx="791318" cy="500133"/>
          </a:xfrm>
          <a:prstGeom prst="rect">
            <a:avLst/>
          </a:prstGeom>
        </p:spPr>
      </p:pic>
      <p:pic>
        <p:nvPicPr>
          <p:cNvPr id="9" name="Εικόνα 8">
            <a:extLst>
              <a:ext uri="{FF2B5EF4-FFF2-40B4-BE49-F238E27FC236}">
                <a16:creationId xmlns:a16="http://schemas.microsoft.com/office/drawing/2014/main" id="{4375348C-7775-48E9-8036-08688394310C}"/>
              </a:ext>
            </a:extLst>
          </p:cNvPr>
          <p:cNvPicPr>
            <a:picLocks noChangeAspect="1"/>
          </p:cNvPicPr>
          <p:nvPr/>
        </p:nvPicPr>
        <p:blipFill>
          <a:blip r:embed="rId5"/>
          <a:stretch>
            <a:fillRect/>
          </a:stretch>
        </p:blipFill>
        <p:spPr>
          <a:xfrm>
            <a:off x="6753327" y="1208556"/>
            <a:ext cx="1257308" cy="1257308"/>
          </a:xfrm>
          <a:prstGeom prst="rect">
            <a:avLst/>
          </a:prstGeom>
        </p:spPr>
      </p:pic>
      <p:pic>
        <p:nvPicPr>
          <p:cNvPr id="10" name="Εικόνα 9">
            <a:extLst>
              <a:ext uri="{FF2B5EF4-FFF2-40B4-BE49-F238E27FC236}">
                <a16:creationId xmlns:a16="http://schemas.microsoft.com/office/drawing/2014/main" id="{7EFA1C3E-FBEB-4477-A3C4-EB4B34A6330A}"/>
              </a:ext>
            </a:extLst>
          </p:cNvPr>
          <p:cNvPicPr>
            <a:picLocks noChangeAspect="1"/>
          </p:cNvPicPr>
          <p:nvPr/>
        </p:nvPicPr>
        <p:blipFill>
          <a:blip r:embed="rId6"/>
          <a:stretch>
            <a:fillRect/>
          </a:stretch>
        </p:blipFill>
        <p:spPr>
          <a:xfrm>
            <a:off x="11341689" y="1217375"/>
            <a:ext cx="395659" cy="315465"/>
          </a:xfrm>
          <a:prstGeom prst="rect">
            <a:avLst/>
          </a:prstGeom>
        </p:spPr>
      </p:pic>
      <p:pic>
        <p:nvPicPr>
          <p:cNvPr id="11" name="Εικόνα 10">
            <a:extLst>
              <a:ext uri="{FF2B5EF4-FFF2-40B4-BE49-F238E27FC236}">
                <a16:creationId xmlns:a16="http://schemas.microsoft.com/office/drawing/2014/main" id="{59D5F90E-0F0D-4444-BA26-C15C774000AF}"/>
              </a:ext>
            </a:extLst>
          </p:cNvPr>
          <p:cNvPicPr>
            <a:picLocks noChangeAspect="1"/>
          </p:cNvPicPr>
          <p:nvPr/>
        </p:nvPicPr>
        <p:blipFill>
          <a:blip r:embed="rId7"/>
          <a:stretch>
            <a:fillRect/>
          </a:stretch>
        </p:blipFill>
        <p:spPr>
          <a:xfrm>
            <a:off x="10543076" y="1571891"/>
            <a:ext cx="509452" cy="500133"/>
          </a:xfrm>
          <a:prstGeom prst="rect">
            <a:avLst/>
          </a:prstGeom>
        </p:spPr>
      </p:pic>
      <p:pic>
        <p:nvPicPr>
          <p:cNvPr id="12" name="Εικόνα 11">
            <a:extLst>
              <a:ext uri="{FF2B5EF4-FFF2-40B4-BE49-F238E27FC236}">
                <a16:creationId xmlns:a16="http://schemas.microsoft.com/office/drawing/2014/main" id="{7CF10CA4-5F89-464B-B492-096292A23D05}"/>
              </a:ext>
            </a:extLst>
          </p:cNvPr>
          <p:cNvPicPr>
            <a:picLocks noChangeAspect="1"/>
          </p:cNvPicPr>
          <p:nvPr/>
        </p:nvPicPr>
        <p:blipFill>
          <a:blip r:embed="rId8"/>
          <a:stretch>
            <a:fillRect/>
          </a:stretch>
        </p:blipFill>
        <p:spPr>
          <a:xfrm>
            <a:off x="10015380" y="1668711"/>
            <a:ext cx="506012" cy="499915"/>
          </a:xfrm>
          <a:prstGeom prst="rect">
            <a:avLst/>
          </a:prstGeom>
        </p:spPr>
      </p:pic>
      <p:pic>
        <p:nvPicPr>
          <p:cNvPr id="13" name="Εικόνα 12">
            <a:extLst>
              <a:ext uri="{FF2B5EF4-FFF2-40B4-BE49-F238E27FC236}">
                <a16:creationId xmlns:a16="http://schemas.microsoft.com/office/drawing/2014/main" id="{74EB9506-6B69-4AC1-A88D-26F563223FBE}"/>
              </a:ext>
            </a:extLst>
          </p:cNvPr>
          <p:cNvPicPr>
            <a:picLocks noChangeAspect="1"/>
          </p:cNvPicPr>
          <p:nvPr/>
        </p:nvPicPr>
        <p:blipFill>
          <a:blip r:embed="rId9"/>
          <a:stretch>
            <a:fillRect/>
          </a:stretch>
        </p:blipFill>
        <p:spPr>
          <a:xfrm>
            <a:off x="9793541" y="1676501"/>
            <a:ext cx="307775" cy="190062"/>
          </a:xfrm>
          <a:prstGeom prst="rect">
            <a:avLst/>
          </a:prstGeom>
        </p:spPr>
      </p:pic>
    </p:spTree>
    <p:extLst>
      <p:ext uri="{BB962C8B-B14F-4D97-AF65-F5344CB8AC3E}">
        <p14:creationId xmlns:p14="http://schemas.microsoft.com/office/powerpoint/2010/main" val="957879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D3F6B9-1CD8-4FEF-A207-EA86442DEF37}"/>
              </a:ext>
            </a:extLst>
          </p:cNvPr>
          <p:cNvSpPr>
            <a:spLocks noGrp="1"/>
          </p:cNvSpPr>
          <p:nvPr>
            <p:ph type="title"/>
          </p:nvPr>
        </p:nvSpPr>
        <p:spPr>
          <a:xfrm>
            <a:off x="7680606" y="736026"/>
            <a:ext cx="1848298" cy="1720759"/>
          </a:xfrm>
        </p:spPr>
        <p:txBody>
          <a:bodyPr>
            <a:normAutofit/>
          </a:bodyPr>
          <a:lstStyle/>
          <a:p>
            <a:pPr algn="ctr"/>
            <a:r>
              <a:rPr lang="en-US" sz="2400" dirty="0"/>
              <a:t>Burgers of </a:t>
            </a:r>
            <a:r>
              <a:rPr lang="en-US" sz="2400" dirty="0" err="1"/>
              <a:t>burgirs</a:t>
            </a:r>
            <a:endParaRPr lang="el-GR" sz="2400" dirty="0"/>
          </a:p>
        </p:txBody>
      </p:sp>
      <p:pic>
        <p:nvPicPr>
          <p:cNvPr id="5" name="Θέση περιεχομένου 4">
            <a:extLst>
              <a:ext uri="{FF2B5EF4-FFF2-40B4-BE49-F238E27FC236}">
                <a16:creationId xmlns:a16="http://schemas.microsoft.com/office/drawing/2014/main" id="{DBD0C429-7C5F-408A-BBA9-C3BC3ED6B2EF}"/>
              </a:ext>
            </a:extLst>
          </p:cNvPr>
          <p:cNvPicPr>
            <a:picLocks noGrp="1" noChangeAspect="1"/>
          </p:cNvPicPr>
          <p:nvPr>
            <p:ph idx="1"/>
          </p:nvPr>
        </p:nvPicPr>
        <p:blipFill>
          <a:blip r:embed="rId2"/>
          <a:stretch>
            <a:fillRect/>
          </a:stretch>
        </p:blipFill>
        <p:spPr>
          <a:xfrm>
            <a:off x="3452622" y="3268821"/>
            <a:ext cx="5286756" cy="1874520"/>
          </a:xfrm>
        </p:spPr>
      </p:pic>
      <p:pic>
        <p:nvPicPr>
          <p:cNvPr id="6" name="Εικόνα 5">
            <a:extLst>
              <a:ext uri="{FF2B5EF4-FFF2-40B4-BE49-F238E27FC236}">
                <a16:creationId xmlns:a16="http://schemas.microsoft.com/office/drawing/2014/main" id="{EC811882-B607-47BA-8298-41B2308B9895}"/>
              </a:ext>
            </a:extLst>
          </p:cNvPr>
          <p:cNvPicPr>
            <a:picLocks noChangeAspect="1"/>
          </p:cNvPicPr>
          <p:nvPr/>
        </p:nvPicPr>
        <p:blipFill>
          <a:blip r:embed="rId3"/>
          <a:stretch>
            <a:fillRect/>
          </a:stretch>
        </p:blipFill>
        <p:spPr>
          <a:xfrm>
            <a:off x="5862193" y="3567289"/>
            <a:ext cx="6329807" cy="3290711"/>
          </a:xfrm>
          <a:prstGeom prst="rect">
            <a:avLst/>
          </a:prstGeom>
        </p:spPr>
      </p:pic>
      <p:pic>
        <p:nvPicPr>
          <p:cNvPr id="9" name="Εικόνα 8">
            <a:extLst>
              <a:ext uri="{FF2B5EF4-FFF2-40B4-BE49-F238E27FC236}">
                <a16:creationId xmlns:a16="http://schemas.microsoft.com/office/drawing/2014/main" id="{1A711D3E-3E18-484F-B651-EBC118625243}"/>
              </a:ext>
            </a:extLst>
          </p:cNvPr>
          <p:cNvPicPr>
            <a:picLocks noChangeAspect="1"/>
          </p:cNvPicPr>
          <p:nvPr/>
        </p:nvPicPr>
        <p:blipFill>
          <a:blip r:embed="rId4"/>
          <a:stretch>
            <a:fillRect/>
          </a:stretch>
        </p:blipFill>
        <p:spPr>
          <a:xfrm rot="1774800">
            <a:off x="5149749" y="4425632"/>
            <a:ext cx="3962246" cy="914479"/>
          </a:xfrm>
          <a:prstGeom prst="rect">
            <a:avLst/>
          </a:prstGeom>
        </p:spPr>
      </p:pic>
      <p:pic>
        <p:nvPicPr>
          <p:cNvPr id="10" name="Εικόνα 9">
            <a:extLst>
              <a:ext uri="{FF2B5EF4-FFF2-40B4-BE49-F238E27FC236}">
                <a16:creationId xmlns:a16="http://schemas.microsoft.com/office/drawing/2014/main" id="{F92047E2-C6E3-4B10-821A-2E748CD961FD}"/>
              </a:ext>
            </a:extLst>
          </p:cNvPr>
          <p:cNvPicPr>
            <a:picLocks noChangeAspect="1"/>
          </p:cNvPicPr>
          <p:nvPr/>
        </p:nvPicPr>
        <p:blipFill>
          <a:blip r:embed="rId4"/>
          <a:stretch>
            <a:fillRect/>
          </a:stretch>
        </p:blipFill>
        <p:spPr>
          <a:xfrm>
            <a:off x="8478164" y="4779177"/>
            <a:ext cx="2206177" cy="1541378"/>
          </a:xfrm>
          <a:prstGeom prst="rect">
            <a:avLst/>
          </a:prstGeom>
        </p:spPr>
      </p:pic>
      <p:pic>
        <p:nvPicPr>
          <p:cNvPr id="11" name="Εικόνα 10">
            <a:extLst>
              <a:ext uri="{FF2B5EF4-FFF2-40B4-BE49-F238E27FC236}">
                <a16:creationId xmlns:a16="http://schemas.microsoft.com/office/drawing/2014/main" id="{7209DB92-488E-497C-BE0E-595CB21E2EDF}"/>
              </a:ext>
            </a:extLst>
          </p:cNvPr>
          <p:cNvPicPr>
            <a:picLocks noChangeAspect="1"/>
          </p:cNvPicPr>
          <p:nvPr/>
        </p:nvPicPr>
        <p:blipFill>
          <a:blip r:embed="rId4"/>
          <a:stretch>
            <a:fillRect/>
          </a:stretch>
        </p:blipFill>
        <p:spPr>
          <a:xfrm>
            <a:off x="10029021" y="4511229"/>
            <a:ext cx="1614047" cy="1582398"/>
          </a:xfrm>
          <a:prstGeom prst="rect">
            <a:avLst/>
          </a:prstGeom>
        </p:spPr>
      </p:pic>
      <p:pic>
        <p:nvPicPr>
          <p:cNvPr id="12" name="Εικόνα 11">
            <a:extLst>
              <a:ext uri="{FF2B5EF4-FFF2-40B4-BE49-F238E27FC236}">
                <a16:creationId xmlns:a16="http://schemas.microsoft.com/office/drawing/2014/main" id="{2F79038F-3C6B-4149-9A7F-59F84CBE6EE2}"/>
              </a:ext>
            </a:extLst>
          </p:cNvPr>
          <p:cNvPicPr>
            <a:picLocks noChangeAspect="1"/>
          </p:cNvPicPr>
          <p:nvPr/>
        </p:nvPicPr>
        <p:blipFill>
          <a:blip r:embed="rId4"/>
          <a:stretch>
            <a:fillRect/>
          </a:stretch>
        </p:blipFill>
        <p:spPr>
          <a:xfrm>
            <a:off x="9104526" y="3436093"/>
            <a:ext cx="2624138" cy="2162918"/>
          </a:xfrm>
          <a:prstGeom prst="rect">
            <a:avLst/>
          </a:prstGeom>
        </p:spPr>
      </p:pic>
      <p:pic>
        <p:nvPicPr>
          <p:cNvPr id="14" name="Εικόνα 13">
            <a:extLst>
              <a:ext uri="{FF2B5EF4-FFF2-40B4-BE49-F238E27FC236}">
                <a16:creationId xmlns:a16="http://schemas.microsoft.com/office/drawing/2014/main" id="{E7875B08-3538-45EA-AA3D-9E0443352B2C}"/>
              </a:ext>
            </a:extLst>
          </p:cNvPr>
          <p:cNvPicPr>
            <a:picLocks noChangeAspect="1"/>
          </p:cNvPicPr>
          <p:nvPr/>
        </p:nvPicPr>
        <p:blipFill>
          <a:blip r:embed="rId5"/>
          <a:stretch>
            <a:fillRect/>
          </a:stretch>
        </p:blipFill>
        <p:spPr>
          <a:xfrm>
            <a:off x="9528904" y="753238"/>
            <a:ext cx="2653111" cy="2859393"/>
          </a:xfrm>
          <a:prstGeom prst="rect">
            <a:avLst/>
          </a:prstGeom>
        </p:spPr>
      </p:pic>
      <p:pic>
        <p:nvPicPr>
          <p:cNvPr id="16" name="Εικόνα 15">
            <a:extLst>
              <a:ext uri="{FF2B5EF4-FFF2-40B4-BE49-F238E27FC236}">
                <a16:creationId xmlns:a16="http://schemas.microsoft.com/office/drawing/2014/main" id="{0D784AF3-BFB8-40D3-9E8F-2FD92F8D4E17}"/>
              </a:ext>
            </a:extLst>
          </p:cNvPr>
          <p:cNvPicPr>
            <a:picLocks noChangeAspect="1"/>
          </p:cNvPicPr>
          <p:nvPr/>
        </p:nvPicPr>
        <p:blipFill>
          <a:blip r:embed="rId6"/>
          <a:stretch>
            <a:fillRect/>
          </a:stretch>
        </p:blipFill>
        <p:spPr>
          <a:xfrm rot="18289520">
            <a:off x="7543944" y="3371420"/>
            <a:ext cx="1092445" cy="2421992"/>
          </a:xfrm>
          <a:prstGeom prst="rect">
            <a:avLst/>
          </a:prstGeom>
        </p:spPr>
      </p:pic>
      <p:pic>
        <p:nvPicPr>
          <p:cNvPr id="17" name="Εικόνα 16">
            <a:extLst>
              <a:ext uri="{FF2B5EF4-FFF2-40B4-BE49-F238E27FC236}">
                <a16:creationId xmlns:a16="http://schemas.microsoft.com/office/drawing/2014/main" id="{CEA62F7F-826E-46A7-B65E-4CD77C521720}"/>
              </a:ext>
            </a:extLst>
          </p:cNvPr>
          <p:cNvPicPr>
            <a:picLocks noChangeAspect="1"/>
          </p:cNvPicPr>
          <p:nvPr/>
        </p:nvPicPr>
        <p:blipFill>
          <a:blip r:embed="rId7"/>
          <a:stretch>
            <a:fillRect/>
          </a:stretch>
        </p:blipFill>
        <p:spPr>
          <a:xfrm rot="1530783">
            <a:off x="6472432" y="6039008"/>
            <a:ext cx="996146" cy="822400"/>
          </a:xfrm>
          <a:prstGeom prst="rect">
            <a:avLst/>
          </a:prstGeom>
        </p:spPr>
      </p:pic>
      <p:pic>
        <p:nvPicPr>
          <p:cNvPr id="18" name="Εικόνα 17">
            <a:extLst>
              <a:ext uri="{FF2B5EF4-FFF2-40B4-BE49-F238E27FC236}">
                <a16:creationId xmlns:a16="http://schemas.microsoft.com/office/drawing/2014/main" id="{7E03A8E7-6B80-49D5-9874-796B4F529384}"/>
              </a:ext>
            </a:extLst>
          </p:cNvPr>
          <p:cNvPicPr>
            <a:picLocks noChangeAspect="1"/>
          </p:cNvPicPr>
          <p:nvPr/>
        </p:nvPicPr>
        <p:blipFill>
          <a:blip r:embed="rId7"/>
          <a:stretch>
            <a:fillRect/>
          </a:stretch>
        </p:blipFill>
        <p:spPr>
          <a:xfrm rot="13400306" flipH="1">
            <a:off x="10049563" y="5637965"/>
            <a:ext cx="1636702" cy="1351231"/>
          </a:xfrm>
          <a:prstGeom prst="rect">
            <a:avLst/>
          </a:prstGeom>
        </p:spPr>
      </p:pic>
      <p:pic>
        <p:nvPicPr>
          <p:cNvPr id="19" name="Εικόνα 18">
            <a:extLst>
              <a:ext uri="{FF2B5EF4-FFF2-40B4-BE49-F238E27FC236}">
                <a16:creationId xmlns:a16="http://schemas.microsoft.com/office/drawing/2014/main" id="{5D3F4799-476B-4823-9152-459CC32E8279}"/>
              </a:ext>
            </a:extLst>
          </p:cNvPr>
          <p:cNvPicPr>
            <a:picLocks noChangeAspect="1"/>
          </p:cNvPicPr>
          <p:nvPr/>
        </p:nvPicPr>
        <p:blipFill>
          <a:blip r:embed="rId8"/>
          <a:stretch>
            <a:fillRect/>
          </a:stretch>
        </p:blipFill>
        <p:spPr>
          <a:xfrm rot="17566629">
            <a:off x="7484777" y="5679437"/>
            <a:ext cx="1261981" cy="1176630"/>
          </a:xfrm>
          <a:prstGeom prst="rect">
            <a:avLst/>
          </a:prstGeom>
        </p:spPr>
      </p:pic>
      <p:pic>
        <p:nvPicPr>
          <p:cNvPr id="20" name="Εικόνα 19">
            <a:extLst>
              <a:ext uri="{FF2B5EF4-FFF2-40B4-BE49-F238E27FC236}">
                <a16:creationId xmlns:a16="http://schemas.microsoft.com/office/drawing/2014/main" id="{B8BAD168-272F-48F9-9B01-82E81B7AF7CF}"/>
              </a:ext>
            </a:extLst>
          </p:cNvPr>
          <p:cNvPicPr>
            <a:picLocks noChangeAspect="1"/>
          </p:cNvPicPr>
          <p:nvPr/>
        </p:nvPicPr>
        <p:blipFill>
          <a:blip r:embed="rId8"/>
          <a:stretch>
            <a:fillRect/>
          </a:stretch>
        </p:blipFill>
        <p:spPr>
          <a:xfrm rot="17499856">
            <a:off x="8055341" y="4555026"/>
            <a:ext cx="1261981" cy="1176630"/>
          </a:xfrm>
          <a:prstGeom prst="rect">
            <a:avLst/>
          </a:prstGeom>
        </p:spPr>
      </p:pic>
      <p:pic>
        <p:nvPicPr>
          <p:cNvPr id="21" name="Εικόνα 20">
            <a:extLst>
              <a:ext uri="{FF2B5EF4-FFF2-40B4-BE49-F238E27FC236}">
                <a16:creationId xmlns:a16="http://schemas.microsoft.com/office/drawing/2014/main" id="{52AADE63-0688-4028-B0B1-9DD7F92CCA6C}"/>
              </a:ext>
            </a:extLst>
          </p:cNvPr>
          <p:cNvPicPr>
            <a:picLocks noChangeAspect="1"/>
          </p:cNvPicPr>
          <p:nvPr/>
        </p:nvPicPr>
        <p:blipFill>
          <a:blip r:embed="rId8"/>
          <a:stretch>
            <a:fillRect/>
          </a:stretch>
        </p:blipFill>
        <p:spPr>
          <a:xfrm>
            <a:off x="6061531" y="3315919"/>
            <a:ext cx="1261981" cy="1176630"/>
          </a:xfrm>
          <a:prstGeom prst="rect">
            <a:avLst/>
          </a:prstGeom>
        </p:spPr>
      </p:pic>
      <p:pic>
        <p:nvPicPr>
          <p:cNvPr id="22" name="Εικόνα 21">
            <a:extLst>
              <a:ext uri="{FF2B5EF4-FFF2-40B4-BE49-F238E27FC236}">
                <a16:creationId xmlns:a16="http://schemas.microsoft.com/office/drawing/2014/main" id="{7CE51EEC-B39A-47D5-AF0F-0607B9FC925C}"/>
              </a:ext>
            </a:extLst>
          </p:cNvPr>
          <p:cNvPicPr>
            <a:picLocks noChangeAspect="1"/>
          </p:cNvPicPr>
          <p:nvPr/>
        </p:nvPicPr>
        <p:blipFill>
          <a:blip r:embed="rId8"/>
          <a:stretch>
            <a:fillRect/>
          </a:stretch>
        </p:blipFill>
        <p:spPr>
          <a:xfrm rot="13670051">
            <a:off x="6999118" y="3565463"/>
            <a:ext cx="1261981" cy="1176630"/>
          </a:xfrm>
          <a:prstGeom prst="rect">
            <a:avLst/>
          </a:prstGeom>
        </p:spPr>
      </p:pic>
      <p:pic>
        <p:nvPicPr>
          <p:cNvPr id="23" name="Εικόνα 22">
            <a:extLst>
              <a:ext uri="{FF2B5EF4-FFF2-40B4-BE49-F238E27FC236}">
                <a16:creationId xmlns:a16="http://schemas.microsoft.com/office/drawing/2014/main" id="{3415807F-E0B0-4172-ACB0-4302864F87B4}"/>
              </a:ext>
            </a:extLst>
          </p:cNvPr>
          <p:cNvPicPr>
            <a:picLocks noChangeAspect="1"/>
          </p:cNvPicPr>
          <p:nvPr/>
        </p:nvPicPr>
        <p:blipFill>
          <a:blip r:embed="rId8"/>
          <a:stretch>
            <a:fillRect/>
          </a:stretch>
        </p:blipFill>
        <p:spPr>
          <a:xfrm rot="3816463">
            <a:off x="7999780" y="3404099"/>
            <a:ext cx="1261981" cy="1176630"/>
          </a:xfrm>
          <a:prstGeom prst="rect">
            <a:avLst/>
          </a:prstGeom>
        </p:spPr>
      </p:pic>
      <p:pic>
        <p:nvPicPr>
          <p:cNvPr id="24" name="Εικόνα 23">
            <a:extLst>
              <a:ext uri="{FF2B5EF4-FFF2-40B4-BE49-F238E27FC236}">
                <a16:creationId xmlns:a16="http://schemas.microsoft.com/office/drawing/2014/main" id="{7C245C78-00B7-4F03-9AC7-22835158C675}"/>
              </a:ext>
            </a:extLst>
          </p:cNvPr>
          <p:cNvPicPr>
            <a:picLocks noChangeAspect="1"/>
          </p:cNvPicPr>
          <p:nvPr/>
        </p:nvPicPr>
        <p:blipFill>
          <a:blip r:embed="rId8"/>
          <a:stretch>
            <a:fillRect/>
          </a:stretch>
        </p:blipFill>
        <p:spPr>
          <a:xfrm rot="5400000">
            <a:off x="8867951" y="3929237"/>
            <a:ext cx="1261981" cy="1176630"/>
          </a:xfrm>
          <a:prstGeom prst="rect">
            <a:avLst/>
          </a:prstGeom>
        </p:spPr>
      </p:pic>
      <p:pic>
        <p:nvPicPr>
          <p:cNvPr id="25" name="Εικόνα 24">
            <a:extLst>
              <a:ext uri="{FF2B5EF4-FFF2-40B4-BE49-F238E27FC236}">
                <a16:creationId xmlns:a16="http://schemas.microsoft.com/office/drawing/2014/main" id="{7863FA35-9A80-444F-962B-379EF973CFA9}"/>
              </a:ext>
            </a:extLst>
          </p:cNvPr>
          <p:cNvPicPr>
            <a:picLocks noChangeAspect="1"/>
          </p:cNvPicPr>
          <p:nvPr/>
        </p:nvPicPr>
        <p:blipFill>
          <a:blip r:embed="rId8"/>
          <a:stretch>
            <a:fillRect/>
          </a:stretch>
        </p:blipFill>
        <p:spPr>
          <a:xfrm rot="5138929">
            <a:off x="5719831" y="4831505"/>
            <a:ext cx="1261981" cy="1176630"/>
          </a:xfrm>
          <a:prstGeom prst="rect">
            <a:avLst/>
          </a:prstGeom>
        </p:spPr>
      </p:pic>
      <p:pic>
        <p:nvPicPr>
          <p:cNvPr id="26" name="Εικόνα 25">
            <a:extLst>
              <a:ext uri="{FF2B5EF4-FFF2-40B4-BE49-F238E27FC236}">
                <a16:creationId xmlns:a16="http://schemas.microsoft.com/office/drawing/2014/main" id="{641CC9CE-492B-45BC-BD1C-8CC265101B2E}"/>
              </a:ext>
            </a:extLst>
          </p:cNvPr>
          <p:cNvPicPr>
            <a:picLocks noChangeAspect="1"/>
          </p:cNvPicPr>
          <p:nvPr/>
        </p:nvPicPr>
        <p:blipFill>
          <a:blip r:embed="rId8"/>
          <a:stretch>
            <a:fillRect/>
          </a:stretch>
        </p:blipFill>
        <p:spPr>
          <a:xfrm rot="3773675">
            <a:off x="11054875" y="5725265"/>
            <a:ext cx="1261981" cy="1176630"/>
          </a:xfrm>
          <a:prstGeom prst="rect">
            <a:avLst/>
          </a:prstGeom>
        </p:spPr>
      </p:pic>
      <p:pic>
        <p:nvPicPr>
          <p:cNvPr id="27" name="Εικόνα 26">
            <a:extLst>
              <a:ext uri="{FF2B5EF4-FFF2-40B4-BE49-F238E27FC236}">
                <a16:creationId xmlns:a16="http://schemas.microsoft.com/office/drawing/2014/main" id="{73C20373-5201-4DC4-8769-2BA227A3106E}"/>
              </a:ext>
            </a:extLst>
          </p:cNvPr>
          <p:cNvPicPr>
            <a:picLocks noChangeAspect="1"/>
          </p:cNvPicPr>
          <p:nvPr/>
        </p:nvPicPr>
        <p:blipFill>
          <a:blip r:embed="rId8"/>
          <a:stretch>
            <a:fillRect/>
          </a:stretch>
        </p:blipFill>
        <p:spPr>
          <a:xfrm rot="5845307">
            <a:off x="11162316" y="4475431"/>
            <a:ext cx="1261981" cy="1176630"/>
          </a:xfrm>
          <a:prstGeom prst="rect">
            <a:avLst/>
          </a:prstGeom>
        </p:spPr>
      </p:pic>
      <p:pic>
        <p:nvPicPr>
          <p:cNvPr id="28" name="Εικόνα 27">
            <a:extLst>
              <a:ext uri="{FF2B5EF4-FFF2-40B4-BE49-F238E27FC236}">
                <a16:creationId xmlns:a16="http://schemas.microsoft.com/office/drawing/2014/main" id="{B8736F01-DE6F-4AD8-ADBB-D2E4C8DC1ABB}"/>
              </a:ext>
            </a:extLst>
          </p:cNvPr>
          <p:cNvPicPr>
            <a:picLocks noChangeAspect="1"/>
          </p:cNvPicPr>
          <p:nvPr/>
        </p:nvPicPr>
        <p:blipFill>
          <a:blip r:embed="rId8"/>
          <a:stretch>
            <a:fillRect/>
          </a:stretch>
        </p:blipFill>
        <p:spPr>
          <a:xfrm>
            <a:off x="10720429" y="3430014"/>
            <a:ext cx="1261981" cy="1176630"/>
          </a:xfrm>
          <a:prstGeom prst="rect">
            <a:avLst/>
          </a:prstGeom>
        </p:spPr>
      </p:pic>
      <p:pic>
        <p:nvPicPr>
          <p:cNvPr id="30" name="Εικόνα 29">
            <a:extLst>
              <a:ext uri="{FF2B5EF4-FFF2-40B4-BE49-F238E27FC236}">
                <a16:creationId xmlns:a16="http://schemas.microsoft.com/office/drawing/2014/main" id="{1DA923F3-F6E9-41A3-9450-629F7EC70E5E}"/>
              </a:ext>
            </a:extLst>
          </p:cNvPr>
          <p:cNvPicPr>
            <a:picLocks noChangeAspect="1"/>
          </p:cNvPicPr>
          <p:nvPr/>
        </p:nvPicPr>
        <p:blipFill>
          <a:blip r:embed="rId8"/>
          <a:stretch>
            <a:fillRect/>
          </a:stretch>
        </p:blipFill>
        <p:spPr>
          <a:xfrm rot="16869698">
            <a:off x="8798589" y="5756774"/>
            <a:ext cx="1261981" cy="1176630"/>
          </a:xfrm>
          <a:prstGeom prst="rect">
            <a:avLst/>
          </a:prstGeom>
        </p:spPr>
      </p:pic>
      <p:pic>
        <p:nvPicPr>
          <p:cNvPr id="31" name="Εικόνα 30">
            <a:extLst>
              <a:ext uri="{FF2B5EF4-FFF2-40B4-BE49-F238E27FC236}">
                <a16:creationId xmlns:a16="http://schemas.microsoft.com/office/drawing/2014/main" id="{63535AD9-54BD-488B-91CB-94FE777FE0AF}"/>
              </a:ext>
            </a:extLst>
          </p:cNvPr>
          <p:cNvPicPr>
            <a:picLocks noChangeAspect="1"/>
          </p:cNvPicPr>
          <p:nvPr/>
        </p:nvPicPr>
        <p:blipFill>
          <a:blip r:embed="rId8"/>
          <a:stretch>
            <a:fillRect/>
          </a:stretch>
        </p:blipFill>
        <p:spPr>
          <a:xfrm rot="20092976">
            <a:off x="5577559" y="5966693"/>
            <a:ext cx="1261981" cy="1176630"/>
          </a:xfrm>
          <a:prstGeom prst="rect">
            <a:avLst/>
          </a:prstGeom>
        </p:spPr>
      </p:pic>
      <p:pic>
        <p:nvPicPr>
          <p:cNvPr id="32" name="Εικόνα 31">
            <a:extLst>
              <a:ext uri="{FF2B5EF4-FFF2-40B4-BE49-F238E27FC236}">
                <a16:creationId xmlns:a16="http://schemas.microsoft.com/office/drawing/2014/main" id="{41161835-DB56-4587-89FF-4223D49438DA}"/>
              </a:ext>
            </a:extLst>
          </p:cNvPr>
          <p:cNvPicPr>
            <a:picLocks noChangeAspect="1"/>
          </p:cNvPicPr>
          <p:nvPr/>
        </p:nvPicPr>
        <p:blipFill>
          <a:blip r:embed="rId9"/>
          <a:stretch>
            <a:fillRect/>
          </a:stretch>
        </p:blipFill>
        <p:spPr>
          <a:xfrm>
            <a:off x="5138980" y="707896"/>
            <a:ext cx="2532693" cy="2859393"/>
          </a:xfrm>
          <a:prstGeom prst="rect">
            <a:avLst/>
          </a:prstGeom>
        </p:spPr>
      </p:pic>
      <p:sp>
        <p:nvSpPr>
          <p:cNvPr id="34" name="TextBox 33">
            <a:extLst>
              <a:ext uri="{FF2B5EF4-FFF2-40B4-BE49-F238E27FC236}">
                <a16:creationId xmlns:a16="http://schemas.microsoft.com/office/drawing/2014/main" id="{1EEB9C74-7D69-4FE8-927E-751BC42273AF}"/>
              </a:ext>
            </a:extLst>
          </p:cNvPr>
          <p:cNvSpPr txBox="1"/>
          <p:nvPr/>
        </p:nvSpPr>
        <p:spPr>
          <a:xfrm>
            <a:off x="209590" y="219920"/>
            <a:ext cx="4943749" cy="5632311"/>
          </a:xfrm>
          <a:prstGeom prst="rect">
            <a:avLst/>
          </a:prstGeom>
          <a:noFill/>
        </p:spPr>
        <p:txBody>
          <a:bodyPr wrap="square">
            <a:spAutoFit/>
          </a:bodyPr>
          <a:lstStyle/>
          <a:p>
            <a:r>
              <a:rPr lang="en-US" sz="2400" dirty="0"/>
              <a:t>Hu </a:t>
            </a:r>
            <a:r>
              <a:rPr lang="en-US" sz="2400" dirty="0" err="1"/>
              <a:t>tao</a:t>
            </a:r>
            <a:r>
              <a:rPr lang="en-US" sz="2400" dirty="0"/>
              <a:t> and Larry suddenly had an idea. They returned home and found Hu the machine’s manual.  At the last page of the manual there was a magic password…. BURGERS OF BURGIRS…. They shouted loudly that code for three times in front of the machine and that was the end…..it stopped producing  hamburgers.  They were so happy and relaxed. They went out in the streets and donated the hamburgers to everyone…even to shelters!</a:t>
            </a:r>
            <a:endParaRPr lang="el-GR" sz="2400" dirty="0"/>
          </a:p>
        </p:txBody>
      </p:sp>
    </p:spTree>
    <p:extLst>
      <p:ext uri="{BB962C8B-B14F-4D97-AF65-F5344CB8AC3E}">
        <p14:creationId xmlns:p14="http://schemas.microsoft.com/office/powerpoint/2010/main" val="339295346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224B95-0F81-404F-8943-20716A5885A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779D4C7-B1F3-4584-ABC4-1C6F5D38C7DE}"/>
              </a:ext>
            </a:extLst>
          </p:cNvPr>
          <p:cNvSpPr>
            <a:spLocks noGrp="1"/>
          </p:cNvSpPr>
          <p:nvPr>
            <p:ph idx="1"/>
          </p:nvPr>
        </p:nvSpPr>
        <p:spPr>
          <a:xfrm>
            <a:off x="685800" y="764374"/>
            <a:ext cx="10415588" cy="5454312"/>
          </a:xfrm>
        </p:spPr>
        <p:txBody>
          <a:bodyPr/>
          <a:lstStyle/>
          <a:p>
            <a:r>
              <a:rPr lang="en-US" sz="2800" dirty="0"/>
              <a:t>The people in the town were so happy that this massacre ended an Hu </a:t>
            </a:r>
            <a:r>
              <a:rPr lang="en-US" sz="2800" dirty="0" err="1"/>
              <a:t>tao</a:t>
            </a:r>
            <a:r>
              <a:rPr lang="en-US" sz="2800" dirty="0"/>
              <a:t> and Larry went to their parents  and didn’t want any further trouble</a:t>
            </a:r>
            <a:r>
              <a:rPr lang="en-US" dirty="0"/>
              <a:t>!</a:t>
            </a:r>
            <a:endParaRPr lang="el-GR" dirty="0"/>
          </a:p>
        </p:txBody>
      </p:sp>
      <p:pic>
        <p:nvPicPr>
          <p:cNvPr id="4" name="Εικόνα 3">
            <a:extLst>
              <a:ext uri="{FF2B5EF4-FFF2-40B4-BE49-F238E27FC236}">
                <a16:creationId xmlns:a16="http://schemas.microsoft.com/office/drawing/2014/main" id="{A99B4E53-5642-43FA-BBE4-2FAC32FE7D65}"/>
              </a:ext>
            </a:extLst>
          </p:cNvPr>
          <p:cNvPicPr>
            <a:picLocks noChangeAspect="1"/>
          </p:cNvPicPr>
          <p:nvPr/>
        </p:nvPicPr>
        <p:blipFill>
          <a:blip r:embed="rId2"/>
          <a:stretch>
            <a:fillRect/>
          </a:stretch>
        </p:blipFill>
        <p:spPr>
          <a:xfrm>
            <a:off x="6486525" y="1628775"/>
            <a:ext cx="5019675" cy="5209196"/>
          </a:xfrm>
          <a:prstGeom prst="rect">
            <a:avLst/>
          </a:prstGeom>
        </p:spPr>
      </p:pic>
      <p:pic>
        <p:nvPicPr>
          <p:cNvPr id="5" name="Εικόνα 4">
            <a:extLst>
              <a:ext uri="{FF2B5EF4-FFF2-40B4-BE49-F238E27FC236}">
                <a16:creationId xmlns:a16="http://schemas.microsoft.com/office/drawing/2014/main" id="{FD19204A-3A9C-4487-BAA7-8C3B585817C6}"/>
              </a:ext>
            </a:extLst>
          </p:cNvPr>
          <p:cNvPicPr>
            <a:picLocks noChangeAspect="1"/>
          </p:cNvPicPr>
          <p:nvPr/>
        </p:nvPicPr>
        <p:blipFill>
          <a:blip r:embed="rId3"/>
          <a:stretch>
            <a:fillRect/>
          </a:stretch>
        </p:blipFill>
        <p:spPr>
          <a:xfrm>
            <a:off x="0" y="1957388"/>
            <a:ext cx="6486525" cy="4899568"/>
          </a:xfrm>
          <a:prstGeom prst="rect">
            <a:avLst/>
          </a:prstGeom>
        </p:spPr>
      </p:pic>
    </p:spTree>
    <p:extLst>
      <p:ext uri="{BB962C8B-B14F-4D97-AF65-F5344CB8AC3E}">
        <p14:creationId xmlns:p14="http://schemas.microsoft.com/office/powerpoint/2010/main" val="154833381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28BD4CE7-AC39-4E37-97B5-3AF9970E8B00}"/>
              </a:ext>
            </a:extLst>
          </p:cNvPr>
          <p:cNvPicPr>
            <a:picLocks noChangeAspect="1"/>
          </p:cNvPicPr>
          <p:nvPr/>
        </p:nvPicPr>
        <p:blipFill>
          <a:blip r:embed="rId2"/>
          <a:stretch>
            <a:fillRect/>
          </a:stretch>
        </p:blipFill>
        <p:spPr>
          <a:xfrm>
            <a:off x="5786436" y="1706604"/>
            <a:ext cx="2162175" cy="2114550"/>
          </a:xfrm>
          <a:prstGeom prst="rect">
            <a:avLst/>
          </a:prstGeom>
        </p:spPr>
      </p:pic>
      <p:sp>
        <p:nvSpPr>
          <p:cNvPr id="2" name="Τίτλος 1">
            <a:extLst>
              <a:ext uri="{FF2B5EF4-FFF2-40B4-BE49-F238E27FC236}">
                <a16:creationId xmlns:a16="http://schemas.microsoft.com/office/drawing/2014/main" id="{990CE79D-CBC1-432C-98A4-837B272E2E13}"/>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10C6BBF8-6C9F-4480-9C4B-E6250EDC5CE3}"/>
              </a:ext>
            </a:extLst>
          </p:cNvPr>
          <p:cNvSpPr>
            <a:spLocks noGrp="1"/>
          </p:cNvSpPr>
          <p:nvPr>
            <p:ph idx="1"/>
          </p:nvPr>
        </p:nvSpPr>
        <p:spPr>
          <a:xfrm>
            <a:off x="685800" y="357189"/>
            <a:ext cx="10820400" cy="685800"/>
          </a:xfrm>
        </p:spPr>
        <p:txBody>
          <a:bodyPr>
            <a:noAutofit/>
          </a:bodyPr>
          <a:lstStyle/>
          <a:p>
            <a:r>
              <a:rPr lang="en-US" sz="4800" dirty="0"/>
              <a:t>THANKS FOR YOUR PATIENCE!!!!!</a:t>
            </a:r>
            <a:endParaRPr lang="el-GR" sz="4800" dirty="0"/>
          </a:p>
        </p:txBody>
      </p:sp>
      <p:pic>
        <p:nvPicPr>
          <p:cNvPr id="4" name="Εικόνα 3">
            <a:extLst>
              <a:ext uri="{FF2B5EF4-FFF2-40B4-BE49-F238E27FC236}">
                <a16:creationId xmlns:a16="http://schemas.microsoft.com/office/drawing/2014/main" id="{FFEAD4E0-1F9A-4BDB-8CCC-506BD6DD0EE6}"/>
              </a:ext>
            </a:extLst>
          </p:cNvPr>
          <p:cNvPicPr>
            <a:picLocks noChangeAspect="1"/>
          </p:cNvPicPr>
          <p:nvPr/>
        </p:nvPicPr>
        <p:blipFill>
          <a:blip r:embed="rId3"/>
          <a:stretch>
            <a:fillRect/>
          </a:stretch>
        </p:blipFill>
        <p:spPr>
          <a:xfrm>
            <a:off x="7940233" y="1674060"/>
            <a:ext cx="4889941" cy="5183939"/>
          </a:xfrm>
          <a:prstGeom prst="rect">
            <a:avLst/>
          </a:prstGeom>
        </p:spPr>
      </p:pic>
      <p:pic>
        <p:nvPicPr>
          <p:cNvPr id="5" name="Εικόνα 4">
            <a:extLst>
              <a:ext uri="{FF2B5EF4-FFF2-40B4-BE49-F238E27FC236}">
                <a16:creationId xmlns:a16="http://schemas.microsoft.com/office/drawing/2014/main" id="{C691B5F0-DD09-4296-8998-3B3AE0D1035D}"/>
              </a:ext>
            </a:extLst>
          </p:cNvPr>
          <p:cNvPicPr>
            <a:picLocks noChangeAspect="1"/>
          </p:cNvPicPr>
          <p:nvPr/>
        </p:nvPicPr>
        <p:blipFill>
          <a:blip r:embed="rId4"/>
          <a:stretch>
            <a:fillRect/>
          </a:stretch>
        </p:blipFill>
        <p:spPr>
          <a:xfrm>
            <a:off x="4941094" y="3817185"/>
            <a:ext cx="3586162" cy="3066096"/>
          </a:xfrm>
          <a:prstGeom prst="rect">
            <a:avLst/>
          </a:prstGeom>
        </p:spPr>
      </p:pic>
      <p:pic>
        <p:nvPicPr>
          <p:cNvPr id="6" name="Εικόνα 5">
            <a:extLst>
              <a:ext uri="{FF2B5EF4-FFF2-40B4-BE49-F238E27FC236}">
                <a16:creationId xmlns:a16="http://schemas.microsoft.com/office/drawing/2014/main" id="{8AB73A0F-B6DC-454F-99E9-0B8634415F4E}"/>
              </a:ext>
            </a:extLst>
          </p:cNvPr>
          <p:cNvPicPr>
            <a:picLocks noChangeAspect="1"/>
          </p:cNvPicPr>
          <p:nvPr/>
        </p:nvPicPr>
        <p:blipFill>
          <a:blip r:embed="rId5"/>
          <a:stretch>
            <a:fillRect/>
          </a:stretch>
        </p:blipFill>
        <p:spPr>
          <a:xfrm>
            <a:off x="1354932" y="3857530"/>
            <a:ext cx="3586162" cy="3009777"/>
          </a:xfrm>
          <a:prstGeom prst="rect">
            <a:avLst/>
          </a:prstGeom>
        </p:spPr>
      </p:pic>
      <p:pic>
        <p:nvPicPr>
          <p:cNvPr id="7" name="Εικόνα 6">
            <a:extLst>
              <a:ext uri="{FF2B5EF4-FFF2-40B4-BE49-F238E27FC236}">
                <a16:creationId xmlns:a16="http://schemas.microsoft.com/office/drawing/2014/main" id="{12715B31-0698-4C8E-BD88-208DCB2EDF15}"/>
              </a:ext>
            </a:extLst>
          </p:cNvPr>
          <p:cNvPicPr>
            <a:picLocks noChangeAspect="1"/>
          </p:cNvPicPr>
          <p:nvPr/>
        </p:nvPicPr>
        <p:blipFill>
          <a:blip r:embed="rId6"/>
          <a:stretch>
            <a:fillRect/>
          </a:stretch>
        </p:blipFill>
        <p:spPr>
          <a:xfrm>
            <a:off x="4767" y="1676124"/>
            <a:ext cx="3586160" cy="2142292"/>
          </a:xfrm>
          <a:prstGeom prst="rect">
            <a:avLst/>
          </a:prstGeom>
        </p:spPr>
      </p:pic>
      <p:pic>
        <p:nvPicPr>
          <p:cNvPr id="8" name="Εικόνα 7">
            <a:extLst>
              <a:ext uri="{FF2B5EF4-FFF2-40B4-BE49-F238E27FC236}">
                <a16:creationId xmlns:a16="http://schemas.microsoft.com/office/drawing/2014/main" id="{DF257172-2267-4CDC-9EA7-11CD583D6DF8}"/>
              </a:ext>
            </a:extLst>
          </p:cNvPr>
          <p:cNvPicPr>
            <a:picLocks noChangeAspect="1"/>
          </p:cNvPicPr>
          <p:nvPr/>
        </p:nvPicPr>
        <p:blipFill>
          <a:blip r:embed="rId7"/>
          <a:stretch>
            <a:fillRect/>
          </a:stretch>
        </p:blipFill>
        <p:spPr>
          <a:xfrm>
            <a:off x="0" y="3817185"/>
            <a:ext cx="2407534" cy="3050122"/>
          </a:xfrm>
          <a:prstGeom prst="rect">
            <a:avLst/>
          </a:prstGeom>
        </p:spPr>
      </p:pic>
      <p:pic>
        <p:nvPicPr>
          <p:cNvPr id="9" name="Εικόνα 8">
            <a:extLst>
              <a:ext uri="{FF2B5EF4-FFF2-40B4-BE49-F238E27FC236}">
                <a16:creationId xmlns:a16="http://schemas.microsoft.com/office/drawing/2014/main" id="{7D8CD8CE-3F0A-4791-94E4-65A397517FBF}"/>
              </a:ext>
            </a:extLst>
          </p:cNvPr>
          <p:cNvPicPr>
            <a:picLocks noChangeAspect="1"/>
          </p:cNvPicPr>
          <p:nvPr/>
        </p:nvPicPr>
        <p:blipFill>
          <a:blip r:embed="rId8"/>
          <a:stretch>
            <a:fillRect/>
          </a:stretch>
        </p:blipFill>
        <p:spPr>
          <a:xfrm>
            <a:off x="3617119" y="1674060"/>
            <a:ext cx="2143125" cy="2143125"/>
          </a:xfrm>
          <a:prstGeom prst="rect">
            <a:avLst/>
          </a:prstGeom>
        </p:spPr>
      </p:pic>
    </p:spTree>
    <p:extLst>
      <p:ext uri="{BB962C8B-B14F-4D97-AF65-F5344CB8AC3E}">
        <p14:creationId xmlns:p14="http://schemas.microsoft.com/office/powerpoint/2010/main" val="350263482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theme/theme1.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237</TotalTime>
  <Words>367</Words>
  <Application>Microsoft Office PowerPoint</Application>
  <PresentationFormat>Ευρεία οθόνη</PresentationFormat>
  <Paragraphs>11</Paragraphs>
  <Slides>9</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9</vt:i4>
      </vt:variant>
    </vt:vector>
  </HeadingPairs>
  <TitlesOfParts>
    <vt:vector size="12" baseType="lpstr">
      <vt:lpstr>Arial</vt:lpstr>
      <vt:lpstr>Century Gothic</vt:lpstr>
      <vt:lpstr>ΙΧΝΟΣ ΑΤΜΟΥ</vt:lpstr>
      <vt:lpstr> BURGERS OF BURGIRS</vt:lpstr>
      <vt:lpstr>Παρουσίαση του PowerPoint</vt:lpstr>
      <vt:lpstr>Παρουσίαση του PowerPoint</vt:lpstr>
      <vt:lpstr>Παρουσίαση του PowerPoint</vt:lpstr>
      <vt:lpstr>Παρουσίαση του PowerPoint</vt:lpstr>
      <vt:lpstr> </vt:lpstr>
      <vt:lpstr>Burgers of burgirs</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BURGERS OF BURGIRS</dc:title>
  <dc:creator>neoklis neokleous</dc:creator>
  <cp:lastModifiedBy>neoklis neokleous</cp:lastModifiedBy>
  <cp:revision>3</cp:revision>
  <dcterms:created xsi:type="dcterms:W3CDTF">2021-12-05T13:44:21Z</dcterms:created>
  <dcterms:modified xsi:type="dcterms:W3CDTF">2021-12-05T17:42:31Z</dcterms:modified>
</cp:coreProperties>
</file>