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6A0BD-9EBC-4F0D-837B-EDF618C86306}" v="175" dt="2022-02-11T12:47:34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A5CC9-B067-4F10-A754-D2B0264F0130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E43A-8F5C-4FC1-B235-851FCA76F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3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E43A-8F5C-4FC1-B235-851FCA76F6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1ACE-63B6-4B80-9690-A9D5B737B013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E82-660A-48C9-8E26-AF445C09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1ACE-63B6-4B80-9690-A9D5B737B013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E82-660A-48C9-8E26-AF445C09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2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1ACE-63B6-4B80-9690-A9D5B737B013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E82-660A-48C9-8E26-AF445C09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0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1ACE-63B6-4B80-9690-A9D5B737B013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E82-660A-48C9-8E26-AF445C09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7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1ACE-63B6-4B80-9690-A9D5B737B013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E82-660A-48C9-8E26-AF445C09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3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1ACE-63B6-4B80-9690-A9D5B737B013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E82-660A-48C9-8E26-AF445C09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1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1ACE-63B6-4B80-9690-A9D5B737B013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E82-660A-48C9-8E26-AF445C09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2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1ACE-63B6-4B80-9690-A9D5B737B013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E82-660A-48C9-8E26-AF445C09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1ACE-63B6-4B80-9690-A9D5B737B013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E82-660A-48C9-8E26-AF445C09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1ACE-63B6-4B80-9690-A9D5B737B013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E82-660A-48C9-8E26-AF445C09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1ACE-63B6-4B80-9690-A9D5B737B013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E82-660A-48C9-8E26-AF445C09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1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1ACE-63B6-4B80-9690-A9D5B737B013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1E82-660A-48C9-8E26-AF445C095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Cupcakes of cupcakes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135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Katerina Athanasiou</a:t>
            </a:r>
          </a:p>
          <a:p>
            <a:r>
              <a:rPr lang="en-US" dirty="0">
                <a:cs typeface="Calibri"/>
              </a:rPr>
              <a:t>Year 6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3C71C9-0D47-4B26-9BF9-572E5444FCDC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42959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/>
              <a:t>THE END  </a:t>
            </a:r>
          </a:p>
        </p:txBody>
      </p:sp>
      <p:sp>
        <p:nvSpPr>
          <p:cNvPr id="4" name="4-Point Star 3"/>
          <p:cNvSpPr/>
          <p:nvPr/>
        </p:nvSpPr>
        <p:spPr>
          <a:xfrm>
            <a:off x="4572000" y="2996952"/>
            <a:ext cx="3888432" cy="25922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619672" y="4077072"/>
            <a:ext cx="2448272" cy="20162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8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Once upon time I bought a machine which was making cupcakes. One day the machine it made 10 000 cupcakes.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496855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1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All the world was filled from cupcakes.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46340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8-Point Star 3"/>
          <p:cNvSpPr/>
          <p:nvPr/>
        </p:nvSpPr>
        <p:spPr>
          <a:xfrm>
            <a:off x="6156176" y="2708920"/>
            <a:ext cx="2016224" cy="187220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3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92" y="-2115615"/>
            <a:ext cx="3018972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2"/>
            <a:ext cx="9036496" cy="68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37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08"/>
            <a:ext cx="9144000" cy="689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58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All the ponies came and ate all the cupcakes.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96882"/>
            <a:ext cx="5705475" cy="372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56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" y="404664"/>
            <a:ext cx="9145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1971599"/>
            <a:ext cx="3830960" cy="197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35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68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 pony came at my home. He ate so many cupcakes that his </a:t>
            </a:r>
            <a:r>
              <a:rPr lang="en-US" dirty="0" err="1"/>
              <a:t>stomache</a:t>
            </a:r>
            <a:r>
              <a:rPr lang="en-US" dirty="0"/>
              <a:t> was full.  He </a:t>
            </a:r>
            <a:r>
              <a:rPr lang="en-US" dirty="0" err="1"/>
              <a:t>suddently</a:t>
            </a:r>
            <a:r>
              <a:rPr lang="en-US" dirty="0"/>
              <a:t>  said a magic word and the machine stopped making cupcakes.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028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67</Words>
  <Application>Microsoft Office PowerPoint</Application>
  <PresentationFormat>On-screen Show (4:3)</PresentationFormat>
  <Paragraphs>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Cupcakes of cupcakes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Maria</cp:lastModifiedBy>
  <cp:revision>35</cp:revision>
  <dcterms:created xsi:type="dcterms:W3CDTF">2022-02-08T18:06:44Z</dcterms:created>
  <dcterms:modified xsi:type="dcterms:W3CDTF">2022-02-11T13:00:32Z</dcterms:modified>
</cp:coreProperties>
</file>