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arning_music_by_ea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7610-97FC-446A-B51E-D5EC44B41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Frank Sinatra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FFEE7-6AD2-47D6-B39C-CD0D7E3C5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79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E644-EDB6-4983-976B-82661B4C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Frank Sinatra is a famous American singer and actor. He was born on December, 12</a:t>
            </a:r>
            <a:r>
              <a:rPr lang="en-US" baseline="30000" dirty="0"/>
              <a:t>th</a:t>
            </a:r>
            <a:r>
              <a:rPr lang="en-US" dirty="0"/>
              <a:t>, 1915 in </a:t>
            </a:r>
            <a:r>
              <a:rPr lang="en-US" dirty="0" err="1"/>
              <a:t>Roboken,New</a:t>
            </a:r>
            <a:r>
              <a:rPr lang="en-US" dirty="0"/>
              <a:t> Jersey U.S.A.</a:t>
            </a:r>
            <a:endParaRPr lang="el-GR" dirty="0"/>
          </a:p>
        </p:txBody>
      </p:sp>
      <p:pic>
        <p:nvPicPr>
          <p:cNvPr id="5" name="Content Placeholder 4" descr="A person in a suit and hat&#10;&#10;Description automatically generated with medium confidence">
            <a:extLst>
              <a:ext uri="{FF2B5EF4-FFF2-40B4-BE49-F238E27FC236}">
                <a16:creationId xmlns:a16="http://schemas.microsoft.com/office/drawing/2014/main" id="{61B8B15D-02C9-4B75-9B74-89613C923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66" y="2336800"/>
            <a:ext cx="2732916" cy="3598863"/>
          </a:xfrm>
        </p:spPr>
      </p:pic>
    </p:spTree>
    <p:extLst>
      <p:ext uri="{BB962C8B-B14F-4D97-AF65-F5344CB8AC3E}">
        <p14:creationId xmlns:p14="http://schemas.microsoft.com/office/powerpoint/2010/main" val="67429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F739-3491-4DF5-BE0B-8F125D52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Frank’s music </a:t>
            </a:r>
            <a:r>
              <a:rPr lang="en-US" dirty="0" err="1"/>
              <a:t>carreer</a:t>
            </a:r>
            <a:endParaRPr lang="el-GR" dirty="0"/>
          </a:p>
        </p:txBody>
      </p:sp>
      <p:pic>
        <p:nvPicPr>
          <p:cNvPr id="6" name="Content Placeholder 5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7C5ADAC2-7388-41AC-BF66-F7CA5991B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250" y="2336872"/>
            <a:ext cx="3316924" cy="35988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3BC69-C1CA-48F2-A849-4137D519B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Sinatra began singing professionally as a teenager, but he </a:t>
            </a:r>
            <a:r>
              <a:rPr lang="en-GB" b="1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Learning music by e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learned music by ear</a:t>
            </a: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and never learned to read music. In 1964, he performs “Fly me to the moon’’ for the first time. </a:t>
            </a:r>
          </a:p>
          <a:p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“Fly me to the Moon” is my favourite song!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5249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AD9A-DD51-4AC6-8710-F95BF30C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Frank’s love for cars!</a:t>
            </a:r>
            <a:endParaRPr lang="el-GR" dirty="0"/>
          </a:p>
        </p:txBody>
      </p:sp>
      <p:pic>
        <p:nvPicPr>
          <p:cNvPr id="8" name="Content Placeholder 7" descr="A car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7397FA91-2D0B-49D4-9255-D3C50192A6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588" y="2264635"/>
            <a:ext cx="3117600" cy="2079285"/>
          </a:xfrm>
        </p:spPr>
      </p:pic>
      <p:pic>
        <p:nvPicPr>
          <p:cNvPr id="14" name="Content Placeholder 13" descr="A picture containing building, car, road, orange&#10;&#10;Description automatically generated">
            <a:extLst>
              <a:ext uri="{FF2B5EF4-FFF2-40B4-BE49-F238E27FC236}">
                <a16:creationId xmlns:a16="http://schemas.microsoft.com/office/drawing/2014/main" id="{FA14AA10-8787-4220-B3CC-BF6831737D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9535" y="2128637"/>
            <a:ext cx="5526210" cy="289519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67D62C-0BBC-4589-8D94-B65E228A9E93}"/>
              </a:ext>
            </a:extLst>
          </p:cNvPr>
          <p:cNvSpPr txBox="1"/>
          <p:nvPr/>
        </p:nvSpPr>
        <p:spPr>
          <a:xfrm>
            <a:off x="5089236" y="5366327"/>
            <a:ext cx="314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Frank Sinatra owned a 1967 Lamborghini Miura</a:t>
            </a:r>
            <a:endParaRPr lang="el-GR" sz="2000" dirty="0"/>
          </a:p>
        </p:txBody>
      </p:sp>
      <p:pic>
        <p:nvPicPr>
          <p:cNvPr id="17" name="Picture 16" descr="A car parked on a road&#10;&#10;Description automatically generated with low confidence">
            <a:extLst>
              <a:ext uri="{FF2B5EF4-FFF2-40B4-BE49-F238E27FC236}">
                <a16:creationId xmlns:a16="http://schemas.microsoft.com/office/drawing/2014/main" id="{A6E4474D-C215-4D38-AFC9-850A392DA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76" y="4451927"/>
            <a:ext cx="2951824" cy="2213869"/>
          </a:xfrm>
          <a:prstGeom prst="rect">
            <a:avLst/>
          </a:prstGeom>
        </p:spPr>
      </p:pic>
      <p:pic>
        <p:nvPicPr>
          <p:cNvPr id="19" name="Picture 18" descr="A car parked in a garage&#10;&#10;Description automatically generated with low confidence">
            <a:extLst>
              <a:ext uri="{FF2B5EF4-FFF2-40B4-BE49-F238E27FC236}">
                <a16:creationId xmlns:a16="http://schemas.microsoft.com/office/drawing/2014/main" id="{C005A1E2-2A5C-423E-A124-8E70E217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292" y="5126182"/>
            <a:ext cx="2465575" cy="1640728"/>
          </a:xfrm>
          <a:prstGeom prst="rect">
            <a:avLst/>
          </a:prstGeom>
        </p:spPr>
      </p:pic>
      <p:pic>
        <p:nvPicPr>
          <p:cNvPr id="21" name="Picture 20" descr="A car parked on a dirt road&#10;&#10;Description automatically generated with low confidence">
            <a:extLst>
              <a:ext uri="{FF2B5EF4-FFF2-40B4-BE49-F238E27FC236}">
                <a16:creationId xmlns:a16="http://schemas.microsoft.com/office/drawing/2014/main" id="{CA3EDF31-737D-4964-8DDB-01E31FE31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239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8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DF2838-61BD-4552-A6C3-E3D6763CF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876ED4-577B-4724-914E-42A0567A3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35B073-543D-4B7C-85CE-3F6F3F51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176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C9C24B-A8AA-4E20-9A75-455D96E2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05B119-A4E9-4F97-9673-6F51C1C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4175A-8A26-446B-8169-08935CCC2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 anchor="ctr">
            <a:normAutofit/>
          </a:bodyPr>
          <a:lstStyle/>
          <a:p>
            <a:r>
              <a:rPr lang="en-GB" sz="30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Sinatra died in Los Angeles on May 14, 1998, aged 82. </a:t>
            </a:r>
            <a:br>
              <a:rPr lang="en-GB" sz="30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GB" sz="30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 was  "</a:t>
            </a:r>
            <a:r>
              <a:rPr lang="en-GB" sz="30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 greatest singer of the 20th century</a:t>
            </a:r>
            <a:r>
              <a:rPr lang="en-GB" sz="30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".</a:t>
            </a:r>
            <a:endParaRPr lang="el-GR" sz="3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A916E-BDAE-40B8-897C-5B133F461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endParaRPr lang="el-GR">
              <a:solidFill>
                <a:srgbClr val="FFFFFF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F5FFB9-6D81-4F3A-AF5B-6F9EC3428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at and tie&#10;&#10;Description automatically generated with medium confidence">
            <a:extLst>
              <a:ext uri="{FF2B5EF4-FFF2-40B4-BE49-F238E27FC236}">
                <a16:creationId xmlns:a16="http://schemas.microsoft.com/office/drawing/2014/main" id="{1A49C271-EAE3-4C08-8C6A-22972FCF6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472" y="866521"/>
            <a:ext cx="4032764" cy="50290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347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66</TotalTime>
  <Words>123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Frank Sinatra</vt:lpstr>
      <vt:lpstr>Frank Sinatra is a famous American singer and actor. He was born on December, 12th, 1915 in Roboken,New Jersey U.S.A.</vt:lpstr>
      <vt:lpstr>Frank’s music carreer</vt:lpstr>
      <vt:lpstr>Frank’s love for cars!</vt:lpstr>
      <vt:lpstr>Sinatra died in Los Angeles on May 14, 1998, aged 82.  He was  "the greatest singer of the 20th century".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Sinatra</dc:title>
  <dc:creator>Nicolas Ioannou</dc:creator>
  <cp:lastModifiedBy>Nicolas Ioannou</cp:lastModifiedBy>
  <cp:revision>3</cp:revision>
  <dcterms:created xsi:type="dcterms:W3CDTF">2022-01-12T16:48:55Z</dcterms:created>
  <dcterms:modified xsi:type="dcterms:W3CDTF">2022-01-12T17:55:30Z</dcterms:modified>
</cp:coreProperties>
</file>