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6EA"/>
    <a:srgbClr val="FFFFFF"/>
    <a:srgbClr val="FD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1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16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8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A16C-7E57-4852-83BC-B25BC3F9ED2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F25B0-3DD6-4318-9221-F83EF937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931" y="-1369731"/>
            <a:ext cx="8915399" cy="226278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Oodles of potatoes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31" y="1095601"/>
            <a:ext cx="6472566" cy="52508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730" y="1932494"/>
            <a:ext cx="4463420" cy="126485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IOANNIS ST’2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16/11/2021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4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573 -0.00857 0.01133 -0.01667 0.01693 -0.02523 C 0.01823 -0.02755 0.01953 -0.02986 0.0207 -0.03218 C 0.02214 -0.03519 0.02331 -0.03843 0.02461 -0.04144 C 0.02331 -0.04375 0.0224 -0.04699 0.0207 -0.04838 C 0.00521 -0.05996 -0.01055 -0.06343 -0.02708 -0.06898 C -0.03789 -0.06736 -0.04857 -0.06435 -0.05937 -0.06435 C -0.06133 -0.06435 -0.05599 -0.06759 -0.0543 -0.06898 C -0.0362 -0.08287 -0.01862 -0.09884 2.5E-6 -0.11042 C 0.03021 -0.12894 0.06185 -0.13959 0.09193 -0.15857 C 0.15117 -0.1963 0.20794 -0.24584 0.26771 -0.28056 C 0.31003 -0.30509 0.35326 -0.32477 0.39453 -0.35394 L 0.42031 -0.37246 C 0.42214 -0.37384 0.42734 -0.37778 0.42552 -0.37709 C 0.39544 -0.36366 0.36732 -0.34676 0.33893 -0.32408 C 0.30143 -0.29421 0.26497 -0.26065 0.22761 -0.22986 C 0.21185 -0.2169 0.19453 -0.20949 0.17982 -0.19306 C 0.11302 -0.11829 0.17656 -0.18658 0.11133 -0.12408 C 0.09987 -0.1132 0.06849 -0.07338 0.07761 -0.08959 C 0.08711 -0.10648 0.08464 -0.10324 0.10221 -0.12176 C 0.19557 -0.22037 0.12461 -0.14491 0.19401 -0.20926 C 0.20417 -0.21852 0.21354 -0.23009 0.22383 -0.23912 C 0.22917 -0.24398 0.23516 -0.24607 0.24063 -0.2507 C 0.24258 -0.25232 0.24779 -0.25903 0.2457 -0.25741 C 0.16445 -0.19514 0.12409 -0.16528 0.05052 -0.0875 C 0.01016 -0.04468 -0.10508 0.09791 -0.06849 0.04583 C -0.06419 0.03981 -0.06016 0.03287 -0.0556 0.02754 C 0.05156 -0.09329 0.05872 -0.11088 0.22383 -0.20463 L 0.47083 -0.34491 L 0.55872 -0.39306 C 0.5069 -0.32801 0.49544 -0.31111 0.42031 -0.24144 C 0.32344 -0.15139 0.22813 -0.0544 0.12682 0.01829 C 0.04792 0.075 -0.03542 0.1419 -0.11888 0.17916 C -0.1332 0.18565 -0.14818 0.18379 -0.16289 0.18611 C -0.1388 0.15787 -0.11641 0.12384 -0.09049 0.10116 C 0.02539 -0.00023 0.09466 -0.06389 0.23151 -0.15857 L 0.47083 -0.32408 L 0.57031 -0.39537 C 0.57695 -0.51875 0.58047 -0.4463 0.46563 -0.32871 C 0.4444 -0.30718 0.22214 -0.09121 0.2069 -0.07361 C 0.16602 -0.02616 0.12604 0.0243 0.08412 0.06898 C 0.03333 0.12315 -0.0237 0.15972 -0.07109 0.22291 C -0.07279 0.22523 -0.07812 0.23171 -0.07617 0.22986 C -0.03906 0.19514 -0.0043 0.15092 0.03503 0.12407 C 0.39193 -0.12084 0.23021 -0.01759 0.51862 -0.19306 C 0.53372 -0.22199 0.62448 -0.34236 0.56524 -0.4206 C 0.55143 -0.43889 0.54427 -0.37222 0.53281 -0.34954 C 0.4806 -0.2463 0.43724 -0.17222 0.37122 -0.08959 C 0.26315 0.04537 0.16354 0.17801 0.04271 0.26435 C 0.03294 0.27129 0.02201 0.27199 0.01172 0.27569 C 0.02539 0.24653 0.03203 0.23194 0.05182 0.19768 C 0.09609 0.12083 0.1418 0.04676 0.18633 -0.02986 C 0.21302 -0.07593 0.23685 -0.12732 0.26511 -0.17014 C 0.2888 -0.20625 0.31302 -0.24144 0.33633 -0.27824 C 0.3513 -0.30185 0.36615 -0.32616 0.38021 -0.35185 C 0.38346 -0.35764 0.39154 -0.37801 0.38802 -0.37246 C 0.37292 -0.34861 0.36159 -0.31759 0.34531 -0.29653 C 0.19271 -0.09977 0.22943 -0.14144 0.0013 0.10579 C -0.03841 0.14884 -0.07812 0.19213 -0.12018 0.22754 L -0.23529 0.32407 C -0.23776 0.32616 -0.23112 0.31736 -0.22878 0.31481 C -0.21224 0.29676 -0.19622 0.27639 -0.17838 0.26204 C -0.09909 0.19815 -0.01836 0.13958 0.06211 0.08032 C 0.27292 -0.07431 0.16185 0.0125 0.38412 -0.12871 C 0.43581 -0.16158 0.48672 -0.19769 0.53802 -0.23218 C 0.54961 -0.27523 0.56315 -0.31644 0.57292 -0.36088 C 0.57669 -0.37801 0.56224 -0.32963 0.55612 -0.31505 C 0.54076 -0.27824 0.52552 -0.24097 0.50833 -0.20695 C 0.43307 -0.05764 0.33164 0.14236 0.23932 0.27569 C 0.2069 0.32268 0.17175 0.36319 0.13711 0.40463 C 0.11784 0.42754 0.09766 0.44815 0.07761 0.46898 C 0.07396 0.47268 0.07005 0.48055 0.06602 0.47801 C 0.06276 0.47616 0.07136 0.47083 0.07383 0.46666 C 0.11107 0.40116 0.14245 0.32338 0.18503 0.26898 L 0.56263 -0.21621 C 0.56602 -0.25509 0.57266 -0.29375 0.57292 -0.33334 C 0.57305 -0.34815 0.57162 -0.38009 0.56393 -0.37477 C 0.54948 -0.36459 0.54727 -0.32824 0.53672 -0.3081 C 0.51524 -0.26667 0.49284 -0.22616 0.46823 -0.19074 C 0.3681 -0.04722 0.1819 0.14259 0.09193 0.23217 C 0.03802 0.28565 -0.02239 0.33657 -0.08398 0.35856 C -0.04518 0.28958 -0.00872 0.21643 0.02982 0.14699 C 0.05899 0.09467 0.08763 0.0412 0.11901 -0.00695 C 0.18581 -0.10972 0.25078 -0.21621 0.31953 -0.31505 C 0.36602 -0.38195 0.41615 -0.44051 0.46432 -0.50324 C 0.46823 -0.50834 0.47904 -0.52616 0.47591 -0.51921 C 0.44883 -0.46042 0.44362 -0.4463 0.40091 -0.3794 C 0.37018 -0.33102 0.3388 -0.28357 0.30521 -0.24144 C 0.18906 -0.0956 0.0707 0.04421 -0.04779 0.18379 C -0.06862 0.20833 -0.09167 0.22592 -0.1125 0.25046 C -0.11628 0.25509 -0.12031 0.25926 -0.12409 0.26435 C -0.12604 0.2669 -0.11953 0.26018 -0.11758 0.25741 C -0.08294 0.20648 -0.05052 0.15046 -0.01419 0.10347 C 0.01732 0.06273 0.04753 0.01875 0.08021 -0.01852 C 0.16224 -0.11158 0.24596 -0.19977 0.32982 -0.28727 C 0.3612 -0.32014 0.4849 -0.43704 0.52643 -0.47593 C 0.56745 -0.51412 0.55234 -0.49468 0.56901 -0.51713 C 0.54076 -0.42593 0.53177 -0.38889 0.49141 -0.30116 C 0.43828 -0.18565 0.3888 -0.10741 0.32331 -0.01158 C 0.29492 0.03009 0.2655 0.06991 0.23542 0.1081 C 0.21406 0.13495 0.19128 0.1581 0.1694 0.18379 C 0.16458 0.18958 0.15104 0.20972 0.15521 0.20231 C 0.16237 0.18958 0.17122 0.18032 0.17852 0.16782 C 0.32005 -0.075 0.08802 0.28495 0.38281 -0.17014 C 0.41263 -0.21621 0.44232 -0.2632 0.47461 -0.30347 C 0.49922 -0.33403 0.52448 -0.36296 0.54831 -0.39537 C 0.55729 -0.40764 0.56302 -0.42709 0.57292 -0.43681 C 0.57839 -0.44213 0.56641 -0.41783 0.56263 -0.40926 C 0.55091 -0.38334 0.53802 -0.35926 0.52643 -0.33334 C 0.46628 -0.19977 0.44219 -0.11713 0.35703 0.01134 C 0.33412 0.04583 0.26888 0.15532 0.28841 0.11481 C 0.37552 -0.06435 0.20664 0.28704 0.36081 -0.05972 C 0.40677 -0.1632 0.45521 -0.26273 0.50313 -0.3632 C 0.5224 -0.40371 0.56263 -0.48287 0.56263 -0.48287 C 0.56602 -0.50394 0.5849 -0.55371 0.57292 -0.54699 C 0.55404 -0.53611 0.54636 -0.49445 0.53412 -0.46667 C 0.46628 -0.31134 0.46511 -0.27778 0.37891 -0.13334 C 0.34375 -0.07431 0.30508 -0.02199 0.26641 0.02986 C 0.18372 0.14074 0.13971 0.1956 0.04792 0.26435 C 0.01081 0.29213 0.00547 0.29166 -0.02187 0.29653 C -0.00963 0.26597 0.05742 0.09514 0.0763 0.06204 C 0.18724 -0.13125 0.14505 -0.05278 0.28841 -0.34028 C 0.30573 -0.37477 0.325 -0.40695 0.33893 -0.44607 C 0.34701 -0.46898 0.37487 -0.53264 0.36341 -0.51482 C 0.31745 -0.44283 0.36484 -0.51366 0.28203 -0.41158 C 0.16719 -0.26968 0.19453 -0.27685 0.02982 -0.14028 C -0.03242 -0.08866 -0.00794 -0.10301 -0.04128 -0.08519 C -0.00885 -0.17176 0.04219 -0.30926 0.07122 -0.37246 C 0.10755 -0.45162 0.10872 -0.44352 0.13073 -0.52153 C 0.13229 -0.52755 0.12656 -0.51065 0.12422 -0.50556 C 0.10951 -0.47361 0.09557 -0.44028 0.08021 -0.40926 C 0.05899 -0.36597 0.03828 -0.3213 0.01432 -0.28287 C -0.07604 -0.13866 -0.16966 -0.00139 -0.2625 0.13796 C -0.28307 0.16875 -0.30443 0.19815 -0.32578 0.22754 C -0.33633 0.2419 -0.34726 0.25532 -0.3582 0.26898 C -0.36068 0.27199 -0.36771 0.28241 -0.36588 0.27801 C -0.3332 0.20046 -0.36198 0.26713 -0.27148 0.10116 C -0.11823 -0.18009 -0.24088 0.02685 0.06732 -0.3794 C 0.11484 -0.44213 0.08971 -0.42292 0.11263 -0.43912 C 0.09896 -0.26968 0.09922 -0.24028 0.05182 -0.01852 C 0.0388 0.04213 0.02852 0.10463 0.01302 0.16319 C -0.00911 0.24653 -0.03255 0.3294 -0.06068 0.40694 C -0.07617 0.44907 -0.06797 0.43657 -0.08008 0.45278 C -0.07539 0.43912 -0.06992 0.42592 -0.06588 0.41134 C -0.05742 0.38125 -0.05234 0.34838 -0.04258 0.31944 C -0.02851 0.27754 0.08008 -0.03912 0.1332 -0.1632 C 0.14219 -0.18403 0.15221 -0.20301 0.16172 -0.22292 C 0.15521 -0.1463 0.15599 -0.1463 0.13971 -0.04144 C 0.13021 0.01967 0.12201 0.08148 0.10872 0.14028 C 0.05469 0.37847 0.06393 0.35116 0.0207 0.46204 C 0.03386 0.33356 0.02396 0.42662 0.06992 0.1287 C 0.07865 0.07176 0.08659 0.01458 0.09701 -0.04144 C 0.09792 -0.04607 0.10078 -0.05972 0.09961 -0.05533 C 0.08646 -0.00255 0.07591 0.05231 0.06081 0.10347 C -0.01614 0.36319 0.01484 0.30463 -0.05937 0.45509 C -0.06641 0.46944 -0.07409 0.48264 -0.08138 0.49653 C -0.07878 0.40926 -0.08229 0.4993 -0.0737 0.37916 C -0.07148 0.35023 -0.07122 0.32083 -0.06849 0.2919 C -0.06562 0.2625 -0.05976 0.23403 -0.0569 0.20463 C -0.03932 0.0294 -0.05508 0.13055 -0.04518 0.06898 C -0.04805 0.10949 -0.04622 0.09097 -0.05807 0.15856 C -0.06562 0.20092 -0.07305 0.24329 -0.08138 0.28495 C -0.09661 0.36088 -0.10495 0.39884 -0.12279 0.46435 C -0.12344 0.4669 -0.12448 0.46898 -0.12539 0.47129 C -0.12253 0.41666 -0.1237 0.42407 -0.10859 0.34028 C -0.09101 0.24329 -0.05078 0.0243 -0.0194 -0.0919 C 0.02774 -0.26597 0.00742 -0.1588 0.01693 -0.20926 C 0.01445 -0.08796 0.01641 -0.11829 -0.00247 0.06666 C -0.00872 0.12685 -0.01693 0.18634 -0.02448 0.24583 C -0.02552 0.2537 -0.0293 0.27685 -0.02838 0.26898 C -0.02318 0.22454 -0.00859 0.12129 -0.00117 0.08495 C 0.03698 -0.10278 0.03945 -0.10857 0.07253 -0.23449 C 0.06927 -0.17246 0.06432 -0.06435 0.0582 -0.01389 C 0.04583 0.09051 0.03789 0.19838 0.01432 0.29653 L -0.0168 0.42523 C -0.01419 0.39004 -0.01263 0.3544 -0.00898 0.31944 C 0.00156 0.21782 0.00846 0.20185 0.02591 0.10116 C 0.03281 0.06157 0.04531 -0.01852 0.04531 -0.01852 C 0.03971 0.05278 0.0362 0.12477 0.02852 0.19537 C 0.0194 0.27893 0.01003 0.36227 0.0013 0.44583 C 0.00052 0.45347 -0.00378 0.46551 2.5E-6 0.46898 C 0.00378 0.47222 0.00234 0.45486 0.00391 0.44815 C 0.01003 0.42338 0.01602 0.39838 0.02331 0.37454 C 0.03581 0.33472 0.0513 0.29768 0.06341 0.25741 C 0.08828 0.175 0.10951 0.08912 0.13451 0.00694 C 0.17682 -0.13171 0.16758 -0.11088 0.19792 -0.17246 C 0.19831 -0.17477 0.19935 -0.18171 0.19922 -0.1794 C 0.19518 -0.0919 0.19375 -0.00394 0.18633 0.08264 C 0.17383 0.22824 0.17109 0.26921 0.15521 0.41366 C 0.14805 0.47963 0.14271 0.53009 0.13073 0.59074 C 0.1293 0.59745 0.13229 0.57685 0.1332 0.57014 C 0.1431 0.50023 0.15104 0.42963 0.16302 0.36088 C 0.17878 0.27014 0.1957 0.17986 0.21602 0.0919 C 0.23893 -0.00741 0.26667 -0.10301 0.29232 -0.2 C 0.29414 -0.20718 0.29883 -0.2206 0.29883 -0.2206 C 0.29271 -0.05301 0.29961 -0.1625 0.24961 0.13565 C 0.23659 0.21319 0.22995 0.29537 0.20951 0.36782 C 0.20612 0.38009 0.20247 0.39213 0.19922 0.40463 C 0.19857 0.40671 0.19766 0.41389 0.19792 0.41134 C 0.20807 0.33241 0.21667 0.25278 0.22891 0.17477 C 0.25208 0.02801 0.27383 -0.11968 0.30391 -0.26204 C 0.30521 -0.26829 0.30859 -0.28681 0.30781 -0.28056 C 0.29766 -0.19722 0.28372 -0.13148 0.26133 -0.0507 C 0.22448 0.08217 0.18776 0.21551 0.14492 0.34236 C 0.10482 0.46111 0.05156 0.56481 0.01302 0.68495 C 0.01133 0.69028 0.00625 0.70671 0.00781 0.70116 C 0.04297 0.57361 0.07044 0.43842 0.1138 0.31944 L 0.28581 -0.15185 C 0.31133 -0.22246 0.38412 -0.43866 0.36081 -0.36551 C 0.34961 -0.33033 0.34141 -0.29144 0.32721 -0.25972 C 0.28763 -0.17176 0.25404 -0.07361 0.2082 0.00463 C 0.10326 0.18379 0.04649 0.23125 -0.06328 0.34236 C -0.02122 0.24722 -0.01458 0.23032 0.06211 0.09884 C 0.14466 -0.04283 0.23086 -0.17755 0.31563 -0.31505 C 0.34557 -0.36366 0.38359 -0.39977 0.40612 -0.45972 C 0.40781 -0.46435 0.41263 -0.47847 0.41133 -0.47361 C 0.40078 -0.43611 0.37852 -0.39746 0.36471 -0.37246 C 0.2905 -0.23727 0.19401 -0.09398 0.11263 0.00926 C 0.06992 0.06319 0.02201 0.10231 -0.02318 0.1493 C -0.02591 0.15208 -0.03099 0.16412 -0.03099 0.15856 C -0.03099 0.15162 -0.02604 0.14745 -0.02318 0.14259 C 0.00768 0.08634 0.03568 0.0243 0.06992 -0.02523 C 0.10052 -0.06968 0.12969 -0.11759 0.16172 -0.15857 C 0.26511 -0.29097 0.5668 -0.70324 0.47591 -0.54468 C 0.45182 -0.50255 0.43073 -0.45417 0.40352 -0.41829 L 0.19922 -0.14954 C 0.14675 -0.08056 0.11693 -0.03634 0.21862 -0.2206 C 0.41432 -0.57546 0.27956 -0.325 0.41641 -0.54236 C 0.43919 -0.57847 0.45951 -0.61921 0.48242 -0.65486 C 0.48776 -0.6632 0.47487 -0.6331 0.46953 -0.625 C 0.42643 -0.56158 0.38242 -0.50046 0.33763 -0.44144 C 0.22083 -0.28681 0.00716 -0.06273 -0.08268 0.02986 C -0.10729 0.05509 -0.16029 0.0919 -0.16029 0.0919 C -0.1112 -0.00787 -0.07851 -0.07593 0.00521 -0.1632 C 0.36367 -0.53634 0.24479 -0.39653 0.37383 -0.54931 C 0.36771 -0.5169 0.36497 -0.50023 0.35182 -0.46204 C 0.25117 -0.16783 0.00208 0.31065 -0.0737 0.40694 C -0.08568 0.42222 -0.12148 0.46921 -0.10989 0.45278 C -0.05013 0.36782 0.01537 0.27384 0.07761 0.21134 C 0.54883 -0.25972 0.40703 -0.04746 0.56003 -0.28056 C 0.55951 -0.27523 0.56016 -0.26921 0.55872 -0.26435 C 0.53555 -0.18588 0.50703 -0.12176 0.47461 -0.05301 C 0.27956 0.36204 0.34701 0.24606 0.12422 0.55856 C 0.11992 0.56458 0.13216 0.54514 0.13581 0.53796 C 0.14727 0.51528 0.15742 0.49051 0.1694 0.46898 C 0.22292 0.37315 0.27552 0.27546 0.33242 0.18611 C 0.40234 0.07616 0.47721 -0.02384 0.54961 -0.12871 C 0.55443 -0.15209 0.59622 -0.30671 0.56901 -0.34491 C 0.55781 -0.36065 0.55156 -0.30417 0.54193 -0.28519 C 0.52396 -0.24977 0.50664 -0.21273 0.48633 -0.18171 C 0.28203 0.13241 0.29948 0.08866 0.04662 0.35162 C 0.04375 0.35463 0.04063 0.35625 0.0375 0.35856 C 0.04492 0.3456 0.05247 0.3331 0.05951 0.31944 C 0.10078 0.23958 0.13815 0.15301 0.18242 0.07801 C 0.275 -0.07871 0.38099 -0.21042 0.46953 -0.37477 C 0.48932 -0.41158 0.50703 -0.45209 0.52891 -0.48496 C 0.53971 -0.50116 0.5138 -0.44167 0.50313 -0.42523 C 0.44844 -0.34167 0.39232 -0.26065 0.33372 -0.18634 C 0.15651 0.03842 -0.05221 0.16805 -0.25208 0.31018 C -0.26784 0.32153 -0.28581 0.31759 -0.30247 0.32176 C -0.3043 0.32222 -0.30599 0.32338 -0.30768 0.32407 C -0.25338 0.22754 -0.20482 0.1294 -0.13958 0.05509 C 0.02109 -0.12801 0.2043 -0.25486 0.34792 -0.47824 C 0.35143 -0.48357 0.3612 -0.50046 0.3582 -0.49398 C 0.25651 -0.26945 0.26693 -0.33125 0.0944 -0.02755 C 0.07383 0.00879 0.05625 0.05 0.0375 0.08958 C 0.03633 0.09213 0.03333 0.10069 0.03503 0.09884 C 0.06654 0.05949 0.09557 0.01366 0.12813 -0.02292 C 0.22357 -0.13033 0.56914 -0.40602 0.57292 -0.40926 C 0.57122 -0.4338 0.57969 -0.47014 0.56771 -0.48287 C 0.5582 -0.49236 0.55794 -0.44746 0.55091 -0.43218 C 0.50742 -0.33681 0.46237 -0.24352 0.41641 -0.15185 C 0.38307 -0.08496 0.3474 -0.02153 0.31302 0.04375 C 0.30052 0.06736 0.26458 0.14097 0.27552 0.11481 C 0.27682 0.1118 0.27826 0.10903 0.27943 0.10579 C 0.36341 -0.14329 0.32318 -0.07107 0.36341 -0.1425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512" y="45101"/>
            <a:ext cx="6516688" cy="681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675" y="624110"/>
            <a:ext cx="12258675" cy="128089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Then </a:t>
            </a:r>
            <a:r>
              <a:rPr lang="en-GB" sz="4000" dirty="0" smtClean="0">
                <a:solidFill>
                  <a:srgbClr val="FF0000"/>
                </a:solidFill>
              </a:rPr>
              <a:t>one person came with a giant vacuum cleaner.</a:t>
            </a:r>
            <a:r>
              <a:rPr lang="en-GB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2760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7975" y="1162050"/>
            <a:ext cx="3473450" cy="3473450"/>
          </a:xfrm>
          <a:prstGeom prst="rect">
            <a:avLst/>
          </a:prstGeom>
          <a:ln>
            <a:solidFill>
              <a:srgbClr val="FDFDF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3" y="0"/>
            <a:ext cx="12191999" cy="1280890"/>
          </a:xfrm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 smtClean="0"/>
              <a:t>The vacuum did not suck the machine but it sucked the potatoes</a:t>
            </a:r>
            <a:endParaRPr lang="en-GB" sz="4000" dirty="0">
              <a:solidFill>
                <a:srgbClr val="F7F6E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338" y="2637824"/>
            <a:ext cx="5334000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80" y="285403"/>
            <a:ext cx="11614052" cy="589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3" y="176435"/>
            <a:ext cx="11418887" cy="128089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So the greengrocers where they were selling potatoes, they didn’t sell potatoes any more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-96835"/>
            <a:ext cx="12268200" cy="73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7778" y="-811924"/>
            <a:ext cx="8915399" cy="22627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day l bought one machine which was making potatoes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92" y="1978048"/>
            <a:ext cx="3925614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0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592" y="49661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One day it made 1000000000000000000000000000000000000000000000000000000000000000000000000000000000000000000000000000kg potatoes.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7" y="2238704"/>
            <a:ext cx="6817139" cy="45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312" y="76201"/>
            <a:ext cx="12655312" cy="632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420" y="-1615966"/>
            <a:ext cx="8915399" cy="22627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Overflowed all world in one week!!!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10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-528145"/>
            <a:ext cx="12011025" cy="22627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people were forced to eat them. After that all people became fat!!!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14" y="1734636"/>
            <a:ext cx="9019802" cy="50510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83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624110"/>
            <a:ext cx="11171237" cy="12808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 the end no one could switch off the machine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007" y="1378855"/>
            <a:ext cx="681597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-80740"/>
            <a:ext cx="12134850" cy="128089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One weekend came one engineer to fix the machine </a:t>
            </a:r>
            <a:endParaRPr lang="en-GB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49" y="904875"/>
            <a:ext cx="10426474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6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0"/>
            <a:ext cx="9919993" cy="6601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525" y="-1543050"/>
            <a:ext cx="9913937" cy="226278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After </a:t>
            </a:r>
            <a:r>
              <a:rPr lang="en-GB" sz="4000" smtClean="0"/>
              <a:t>it broke </a:t>
            </a:r>
            <a:r>
              <a:rPr lang="en-GB" sz="4000" dirty="0" smtClean="0"/>
              <a:t>again and started all over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6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" y="643160"/>
            <a:ext cx="12191999" cy="128089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This time they used it for art or chemical to study them                                                                                                                                              or to swim in them!!!              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662" y="1215006"/>
            <a:ext cx="7459663" cy="49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1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127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Oodles of potatoes</vt:lpstr>
      <vt:lpstr>One day l bought one machine which was making potatoes </vt:lpstr>
      <vt:lpstr>One day it made 1000000000000000000000000000000000000000000000000000000000000000000000000000000000000000000000000000kg potatoes.</vt:lpstr>
      <vt:lpstr>Overflowed all world in one week!!!</vt:lpstr>
      <vt:lpstr>All people were forced to eat them. After that all people became fat!!!</vt:lpstr>
      <vt:lpstr>At the end no one could switch off the machine</vt:lpstr>
      <vt:lpstr>One weekend came one engineer to fix the machine </vt:lpstr>
      <vt:lpstr>After it broke again and started all over</vt:lpstr>
      <vt:lpstr>This time they used it for art or chemical to study them                                                                                                                                              or to swim in them!!!              </vt:lpstr>
      <vt:lpstr>Then one person came with a giant vacuum cleaner. </vt:lpstr>
      <vt:lpstr>The vacuum did not suck the machine but it sucked the potatoes</vt:lpstr>
      <vt:lpstr>So the greengrocers where they were selling potatoes, they didn’t sell potatoes any more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Oodles of potatoes</dc:title>
  <dc:creator>Πολύμνια Τομασίδου</dc:creator>
  <cp:lastModifiedBy>ioannis</cp:lastModifiedBy>
  <cp:revision>15</cp:revision>
  <dcterms:created xsi:type="dcterms:W3CDTF">2021-11-16T12:29:02Z</dcterms:created>
  <dcterms:modified xsi:type="dcterms:W3CDTF">2021-11-20T15:55:05Z</dcterms:modified>
</cp:coreProperties>
</file>