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2D774-0390-40B9-AA96-EAD366BB8539}" v="38" dt="2022-02-03T12:27:07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0230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0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0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0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3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0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8DDC302-DBEC-4742-B54B-5E9AAFE9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858000"/>
          </a:xfrm>
          <a:custGeom>
            <a:avLst/>
            <a:gdLst>
              <a:gd name="connsiteX0" fmla="*/ 0 w 11430001"/>
              <a:gd name="connsiteY0" fmla="*/ 0 h 6858000"/>
              <a:gd name="connsiteX1" fmla="*/ 5330522 w 11430001"/>
              <a:gd name="connsiteY1" fmla="*/ 0 h 6858000"/>
              <a:gd name="connsiteX2" fmla="*/ 5334002 w 11430001"/>
              <a:gd name="connsiteY2" fmla="*/ 0 h 6858000"/>
              <a:gd name="connsiteX3" fmla="*/ 5334002 w 11430001"/>
              <a:gd name="connsiteY3" fmla="*/ 762270 h 6858000"/>
              <a:gd name="connsiteX4" fmla="*/ 11430001 w 11430001"/>
              <a:gd name="connsiteY4" fmla="*/ 762270 h 6858000"/>
              <a:gd name="connsiteX5" fmla="*/ 11430001 w 11430001"/>
              <a:gd name="connsiteY5" fmla="*/ 6094807 h 6858000"/>
              <a:gd name="connsiteX6" fmla="*/ 5330522 w 11430001"/>
              <a:gd name="connsiteY6" fmla="*/ 6094807 h 6858000"/>
              <a:gd name="connsiteX7" fmla="*/ 5330522 w 11430001"/>
              <a:gd name="connsiteY7" fmla="*/ 6858000 h 6858000"/>
              <a:gd name="connsiteX8" fmla="*/ 0 w 11430001"/>
              <a:gd name="connsiteY8" fmla="*/ 6858000 h 6858000"/>
              <a:gd name="connsiteX9" fmla="*/ 0 w 11430001"/>
              <a:gd name="connsiteY9" fmla="*/ 6094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1" h="6858000">
                <a:moveTo>
                  <a:pt x="0" y="0"/>
                </a:moveTo>
                <a:lnTo>
                  <a:pt x="5330522" y="0"/>
                </a:lnTo>
                <a:lnTo>
                  <a:pt x="5334002" y="0"/>
                </a:lnTo>
                <a:lnTo>
                  <a:pt x="5334002" y="762270"/>
                </a:lnTo>
                <a:lnTo>
                  <a:pt x="11430001" y="762270"/>
                </a:lnTo>
                <a:lnTo>
                  <a:pt x="11430001" y="6094807"/>
                </a:lnTo>
                <a:lnTo>
                  <a:pt x="5330522" y="6094807"/>
                </a:lnTo>
                <a:lnTo>
                  <a:pt x="5330522" y="6858000"/>
                </a:lnTo>
                <a:lnTo>
                  <a:pt x="0" y="6858000"/>
                </a:lnTo>
                <a:lnTo>
                  <a:pt x="0" y="6094807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EDAFC-4B52-456A-80D1-E092A70E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2616" y="1517904"/>
            <a:ext cx="4579288" cy="279694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Oodles of 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popcorn</a:t>
            </a:r>
            <a:br>
              <a:rPr lang="en-C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44297-B275-4D0A-A849-D0D02D9B7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616" y="4570807"/>
            <a:ext cx="4579288" cy="9428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CY" dirty="0"/>
              <a:t>Fanos Andreou</a:t>
            </a:r>
          </a:p>
          <a:p>
            <a:pPr algn="l"/>
            <a:r>
              <a:rPr lang="en-CY"/>
              <a:t>Year 6</a:t>
            </a:r>
            <a:endParaRPr lang="en-CY" dirty="0"/>
          </a:p>
        </p:txBody>
      </p:sp>
      <p:pic>
        <p:nvPicPr>
          <p:cNvPr id="4" name="Picture 3" descr="The perfect entertainment snack">
            <a:extLst>
              <a:ext uri="{FF2B5EF4-FFF2-40B4-BE49-F238E27FC236}">
                <a16:creationId xmlns:a16="http://schemas.microsoft.com/office/drawing/2014/main" id="{3C6F3EFE-8ADC-421D-9A22-15D7CA774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96" r="11452" b="-2"/>
          <a:stretch/>
        </p:blipFill>
        <p:spPr>
          <a:xfrm>
            <a:off x="20" y="758953"/>
            <a:ext cx="5327883" cy="53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DBDD0-2A61-43BC-B7C1-BEDAB52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1"/>
            <a:ext cx="3880511" cy="1577849"/>
          </a:xfrm>
        </p:spPr>
        <p:txBody>
          <a:bodyPr>
            <a:normAutofit/>
          </a:bodyPr>
          <a:lstStyle/>
          <a:p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A8207-667B-4757-BAD9-3ED5FC7F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611718"/>
            <a:ext cx="3880511" cy="351416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5000"/>
              </a:lnSpc>
            </a:pP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Once upon a </a:t>
            </a:r>
            <a:r>
              <a:rPr lang="en-US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time there was a boy named Fanos.</a:t>
            </a: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endParaRPr lang="en-US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Fanos loved pizza but his mum always </a:t>
            </a: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made for</a:t>
            </a:r>
            <a:r>
              <a:rPr lang="en-US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him popcorn. One morning Fanos wanted pizza for lunch but his mum made </a:t>
            </a: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for him</a:t>
            </a:r>
            <a:r>
              <a:rPr lang="en-US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popcorn.</a:t>
            </a:r>
            <a:endParaRPr lang="en-CY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95000"/>
              </a:lnSpc>
            </a:pPr>
            <a:endParaRPr lang="en-CY"/>
          </a:p>
        </p:txBody>
      </p:sp>
      <p:pic>
        <p:nvPicPr>
          <p:cNvPr id="5" name="Picture 4" descr="A picture containing pizza, dish, sliced&#10;&#10;Description automatically generated">
            <a:extLst>
              <a:ext uri="{FF2B5EF4-FFF2-40B4-BE49-F238E27FC236}">
                <a16:creationId xmlns:a16="http://schemas.microsoft.com/office/drawing/2014/main" id="{C463CD9C-B9EB-45A2-A0C6-710637354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6" b="-1"/>
          <a:stretch/>
        </p:blipFill>
        <p:spPr>
          <a:xfrm>
            <a:off x="5401463" y="10"/>
            <a:ext cx="67905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5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84039B-8CF9-47CD-8F02-B1DBD5E75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ining table, fresh, several&#10;&#10;Description automatically generated">
            <a:extLst>
              <a:ext uri="{FF2B5EF4-FFF2-40B4-BE49-F238E27FC236}">
                <a16:creationId xmlns:a16="http://schemas.microsoft.com/office/drawing/2014/main" id="{621EBA45-6D63-46B8-9FB5-4608E79F1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1" b="309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8D8C7A8-9E05-4465-8B1B-577C9F1D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4B894-E3A2-40F9-9E50-F414CCBE1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47059"/>
            <a:ext cx="5989320" cy="2762904"/>
          </a:xfrm>
        </p:spPr>
        <p:txBody>
          <a:bodyPr>
            <a:normAutofit/>
          </a:bodyPr>
          <a:lstStyle/>
          <a:p>
            <a:pPr algn="l"/>
            <a:r>
              <a:rPr lang="en-US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Fanos was at school, his mum bought a machine that makes popcorn. </a:t>
            </a:r>
            <a:br>
              <a:rPr lang="en-US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she was making popcorn for Fanos the machine couldn’t stop.</a:t>
            </a:r>
            <a:br>
              <a:rPr lang="en-CY" sz="2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Y" sz="2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3E0D5-79DD-4098-B3DD-CC201198E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5989320" cy="1524000"/>
          </a:xfrm>
        </p:spPr>
        <p:txBody>
          <a:bodyPr>
            <a:normAutofit/>
          </a:bodyPr>
          <a:lstStyle/>
          <a:p>
            <a:pPr algn="l"/>
            <a:endParaRPr lang="en-CY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69300-C2C2-4A4C-B002-CCC1A7C2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>
            <a:normAutofit/>
          </a:bodyPr>
          <a:lstStyle/>
          <a:p>
            <a:endParaRPr lang="en-CY"/>
          </a:p>
        </p:txBody>
      </p:sp>
      <p:pic>
        <p:nvPicPr>
          <p:cNvPr id="5" name="Picture 4" descr="A person lying on a rug&#10;&#10;Description automatically generated with low confidence">
            <a:extLst>
              <a:ext uri="{FF2B5EF4-FFF2-40B4-BE49-F238E27FC236}">
                <a16:creationId xmlns:a16="http://schemas.microsoft.com/office/drawing/2014/main" id="{ED75B62A-593C-4F86-A5D3-B4CF66D6A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8" y="1674055"/>
            <a:ext cx="4346598" cy="28698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42173-B751-4841-8DB5-FB6F84484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874" y="2970222"/>
            <a:ext cx="5250030" cy="2610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When Fanos got home the house was filled with popcorn. Fanos </a:t>
            </a: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tried</a:t>
            </a:r>
            <a:r>
              <a:rPr lang="en-US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to stop the machine but it wasn’t stopping.</a:t>
            </a:r>
            <a:endParaRPr lang="en-CY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873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13">
            <a:extLst>
              <a:ext uri="{FF2B5EF4-FFF2-40B4-BE49-F238E27FC236}">
                <a16:creationId xmlns:a16="http://schemas.microsoft.com/office/drawing/2014/main" id="{EF37EE88-E359-4E69-A072-9959A84E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98367-FA52-4C9E-BADB-6B712C12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>
            <a:normAutofit/>
          </a:bodyPr>
          <a:lstStyle/>
          <a:p>
            <a:endParaRPr lang="en-CY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5BDE454-1682-496B-BE19-AE65A819C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3" b="3"/>
          <a:stretch/>
        </p:blipFill>
        <p:spPr>
          <a:xfrm>
            <a:off x="20" y="758953"/>
            <a:ext cx="5333979" cy="53358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56AFE-C7CC-4E31-A846-8D07ED8A9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970213"/>
            <a:ext cx="4565651" cy="31257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Then Fanos </a:t>
            </a: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shouted" oodles </a:t>
            </a:r>
            <a:r>
              <a:rPr lang="en-US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of popcorn</a:t>
            </a: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"</a:t>
            </a:r>
            <a:r>
              <a:rPr lang="en-US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and the machine </a:t>
            </a: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stopped</a:t>
            </a:r>
            <a:r>
              <a:rPr lang="en-US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CY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95524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B9862-1A86-4D75-9D84-511E7FE68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>
            <a:normAutofit/>
          </a:bodyPr>
          <a:lstStyle/>
          <a:p>
            <a:endParaRPr lang="en-CY"/>
          </a:p>
        </p:txBody>
      </p:sp>
      <p:pic>
        <p:nvPicPr>
          <p:cNvPr id="5" name="Picture 4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64BD44F7-829C-4895-90EA-FD673D6AE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r="21275" b="2"/>
          <a:stretch/>
        </p:blipFill>
        <p:spPr>
          <a:xfrm>
            <a:off x="762000" y="758952"/>
            <a:ext cx="3890922" cy="53400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83507-E43F-455B-96BF-BB8B2BFA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874" y="2970222"/>
            <a:ext cx="5250030" cy="26107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One week later Fanos mum started cooking</a:t>
            </a: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en-US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for him</a:t>
            </a:r>
            <a:r>
              <a:rPr lang="en-US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pizza.</a:t>
            </a:r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56361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E966137-FAEA-4D2A-AC54-7407C748F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9C982AD0-6B29-4C72-8F4E-229BAA86C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7575"/>
            <a:ext cx="12192000" cy="164455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8D97BAB-80C6-44DD-82B0-B03FE370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80728"/>
            <a:ext cx="8156811" cy="96407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69310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8E5"/>
      </a:lt2>
      <a:accent1>
        <a:srgbClr val="DF7DB5"/>
      </a:accent1>
      <a:accent2>
        <a:srgbClr val="D86173"/>
      </a:accent2>
      <a:accent3>
        <a:srgbClr val="DD8F74"/>
      </a:accent3>
      <a:accent4>
        <a:srgbClr val="C29E52"/>
      </a:accent4>
      <a:accent5>
        <a:srgbClr val="A2AA5F"/>
      </a:accent5>
      <a:accent6>
        <a:srgbClr val="80B24F"/>
      </a:accent6>
      <a:hlink>
        <a:srgbClr val="558D6D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AF4A752EB594CA179FABA96468A7D" ma:contentTypeVersion="9" ma:contentTypeDescription="Create a new document." ma:contentTypeScope="" ma:versionID="36e9d36f4cd3e88cc1d2174467dcf5bf">
  <xsd:schema xmlns:xsd="http://www.w3.org/2001/XMLSchema" xmlns:xs="http://www.w3.org/2001/XMLSchema" xmlns:p="http://schemas.microsoft.com/office/2006/metadata/properties" xmlns:ns3="274ea9b9-37c2-490b-9afe-60b1a7e6ac33" xmlns:ns4="48d22e31-1aad-4801-ae79-842ee597a3d2" targetNamespace="http://schemas.microsoft.com/office/2006/metadata/properties" ma:root="true" ma:fieldsID="0d939b8e18d442d431e1c377ae297bd9" ns3:_="" ns4:_="">
    <xsd:import namespace="274ea9b9-37c2-490b-9afe-60b1a7e6ac33"/>
    <xsd:import namespace="48d22e31-1aad-4801-ae79-842ee597a3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ea9b9-37c2-490b-9afe-60b1a7e6a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22e31-1aad-4801-ae79-842ee597a3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CEB0CB-47D3-4C75-88E1-2977432D3D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4ea9b9-37c2-490b-9afe-60b1a7e6ac33"/>
    <ds:schemaRef ds:uri="48d22e31-1aad-4801-ae79-842ee597a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7E8AF8-A930-4EF8-A12E-C4E9C58461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BD8102-5529-4BE0-ABA9-625C90F021DA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d22e31-1aad-4801-ae79-842ee597a3d2"/>
    <ds:schemaRef ds:uri="274ea9b9-37c2-490b-9afe-60b1a7e6ac3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112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PrismaticVTI</vt:lpstr>
      <vt:lpstr>Oodles of   popcorn </vt:lpstr>
      <vt:lpstr>PowerPoint Presentation</vt:lpstr>
      <vt:lpstr>When Fanos was at school, his mum bought a machine that makes popcorn.  When she was making popcorn for Fanos the machine couldn’t stop.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Oodles   popcorn</dc:title>
  <dc:creator>Demetris Andreou</dc:creator>
  <cp:lastModifiedBy>Demetris Andreou</cp:lastModifiedBy>
  <cp:revision>21</cp:revision>
  <dcterms:created xsi:type="dcterms:W3CDTF">2022-01-31T16:43:25Z</dcterms:created>
  <dcterms:modified xsi:type="dcterms:W3CDTF">2022-02-03T12:29:06Z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0x010100249AF4A752EB594CA179FABA96468A7D</vt:lpwstr>
  </property>
</Properties>
</file>