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8ACFD-637F-4223-84E8-0380BF385171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04CCF-D2A6-4A3D-8577-EF30A19269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854394" y="116632"/>
            <a:ext cx="3312368" cy="1470025"/>
          </a:xfrm>
        </p:spPr>
        <p:txBody>
          <a:bodyPr>
            <a:normAutofit/>
          </a:bodyPr>
          <a:lstStyle/>
          <a:p>
            <a:r>
              <a:rPr lang="en-GB" sz="2800" dirty="0" smtClean="0"/>
              <a:t>V</a:t>
            </a:r>
            <a:r>
              <a:rPr lang="el-GR" sz="2800" dirty="0" smtClean="0"/>
              <a:t>.</a:t>
            </a:r>
            <a:r>
              <a:rPr lang="en-GB" sz="2800" dirty="0" smtClean="0"/>
              <a:t>C</a:t>
            </a:r>
            <a:r>
              <a:rPr lang="en-US" sz="2800" dirty="0" smtClean="0"/>
              <a:t> </a:t>
            </a:r>
            <a:r>
              <a:rPr lang="el-GR" sz="2800" dirty="0" smtClean="0"/>
              <a:t>Στ</a:t>
            </a:r>
            <a:r>
              <a:rPr lang="en-US" sz="2800" dirty="0" smtClean="0"/>
              <a:t>’1</a:t>
            </a:r>
            <a:endParaRPr lang="en-US" sz="2800" dirty="0"/>
          </a:p>
        </p:txBody>
      </p:sp>
      <p:pic>
        <p:nvPicPr>
          <p:cNvPr id="1026" name="Picture 2" descr="Chinese Noodles PNG Clipart | PNG A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627784" y="2492896"/>
            <a:ext cx="4071966" cy="3051216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624378" y="1196752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err="1" smtClean="0"/>
              <a:t>Oodless</a:t>
            </a:r>
            <a:r>
              <a:rPr lang="en-GB" dirty="0" smtClean="0"/>
              <a:t> of </a:t>
            </a:r>
            <a:r>
              <a:rPr lang="en-GB" dirty="0" smtClean="0"/>
              <a:t>noodles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500043"/>
            <a:ext cx="8229600" cy="192882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 smtClean="0"/>
              <a:t>One day my mum </a:t>
            </a:r>
            <a:r>
              <a:rPr lang="en-GB" dirty="0" smtClean="0"/>
              <a:t>made </a:t>
            </a:r>
            <a:r>
              <a:rPr lang="en-GB" dirty="0" err="1" smtClean="0"/>
              <a:t>noodless</a:t>
            </a:r>
            <a:r>
              <a:rPr lang="en-GB" dirty="0" smtClean="0"/>
              <a:t> with lollipops </a:t>
            </a:r>
            <a:r>
              <a:rPr lang="en-GB" dirty="0" smtClean="0"/>
              <a:t>and</a:t>
            </a:r>
          </a:p>
          <a:p>
            <a:pPr>
              <a:buNone/>
            </a:pPr>
            <a:r>
              <a:rPr lang="en-GB" dirty="0" smtClean="0"/>
              <a:t>I went to school.</a:t>
            </a:r>
          </a:p>
          <a:p>
            <a:pPr>
              <a:buNone/>
            </a:pPr>
            <a:r>
              <a:rPr lang="en-GB" dirty="0" smtClean="0"/>
              <a:t>My mum made the </a:t>
            </a:r>
            <a:r>
              <a:rPr lang="en-GB" dirty="0" err="1" smtClean="0"/>
              <a:t>noodless</a:t>
            </a:r>
            <a:r>
              <a:rPr lang="en-GB" dirty="0" smtClean="0"/>
              <a:t> </a:t>
            </a:r>
            <a:r>
              <a:rPr lang="en-GB" dirty="0" smtClean="0"/>
              <a:t>in the oven.</a:t>
            </a:r>
            <a:endParaRPr lang="en-US" dirty="0"/>
          </a:p>
        </p:txBody>
      </p:sp>
      <p:pic>
        <p:nvPicPr>
          <p:cNvPr id="4098" name="Picture 2" descr="Illustration of a Teenage Girl Eating Instant Noodles Straight From Cooking  Pot Stock Photo - Alamy"/>
          <p:cNvPicPr>
            <a:picLocks noChangeAspect="1" noChangeArrowheads="1"/>
          </p:cNvPicPr>
          <p:nvPr/>
        </p:nvPicPr>
        <p:blipFill>
          <a:blip r:embed="rId2"/>
          <a:srcRect b="7829"/>
          <a:stretch>
            <a:fillRect/>
          </a:stretch>
        </p:blipFill>
        <p:spPr bwMode="auto">
          <a:xfrm>
            <a:off x="3143240" y="2500306"/>
            <a:ext cx="2820999" cy="364333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96" y="500043"/>
            <a:ext cx="8229600" cy="257176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dirty="0" smtClean="0"/>
              <a:t>    The </a:t>
            </a:r>
            <a:r>
              <a:rPr lang="en-GB" dirty="0" smtClean="0"/>
              <a:t>oven </a:t>
            </a:r>
            <a:r>
              <a:rPr lang="en-GB" dirty="0" smtClean="0"/>
              <a:t>made explosion</a:t>
            </a:r>
            <a:r>
              <a:rPr lang="en-GB" dirty="0" smtClean="0"/>
              <a:t> </a:t>
            </a:r>
            <a:r>
              <a:rPr lang="en-GB" dirty="0" smtClean="0"/>
              <a:t>and all </a:t>
            </a:r>
            <a:r>
              <a:rPr lang="en-GB" dirty="0" smtClean="0"/>
              <a:t>noodles </a:t>
            </a:r>
            <a:r>
              <a:rPr lang="en-GB" dirty="0" smtClean="0"/>
              <a:t>went </a:t>
            </a:r>
            <a:r>
              <a:rPr lang="en-GB" dirty="0" smtClean="0"/>
              <a:t>out of the </a:t>
            </a:r>
            <a:r>
              <a:rPr lang="en-GB" dirty="0" smtClean="0"/>
              <a:t>h</a:t>
            </a:r>
            <a:r>
              <a:rPr lang="en-GB" dirty="0" smtClean="0"/>
              <a:t>ouse</a:t>
            </a:r>
            <a:r>
              <a:rPr lang="en-GB" dirty="0" smtClean="0"/>
              <a:t>. The </a:t>
            </a:r>
            <a:r>
              <a:rPr lang="en-GB" dirty="0" smtClean="0"/>
              <a:t>noodles with lollipops </a:t>
            </a:r>
            <a:r>
              <a:rPr lang="en-GB" dirty="0" smtClean="0"/>
              <a:t>went to school and </a:t>
            </a:r>
            <a:r>
              <a:rPr lang="en-GB" dirty="0" smtClean="0"/>
              <a:t>all </a:t>
            </a:r>
            <a:r>
              <a:rPr lang="en-GB" dirty="0" smtClean="0"/>
              <a:t>c</a:t>
            </a:r>
            <a:r>
              <a:rPr lang="en-GB" dirty="0" smtClean="0"/>
              <a:t>hildren started  </a:t>
            </a:r>
            <a:r>
              <a:rPr lang="en-GB" dirty="0" smtClean="0"/>
              <a:t>to shout. I </a:t>
            </a:r>
            <a:r>
              <a:rPr lang="en-GB" dirty="0" smtClean="0"/>
              <a:t>ran </a:t>
            </a:r>
            <a:r>
              <a:rPr lang="en-GB" dirty="0" smtClean="0"/>
              <a:t>as fast I </a:t>
            </a:r>
            <a:r>
              <a:rPr lang="en-GB" dirty="0" smtClean="0"/>
              <a:t>could </a:t>
            </a:r>
            <a:r>
              <a:rPr lang="en-GB" dirty="0" smtClean="0"/>
              <a:t> and I went </a:t>
            </a:r>
            <a:r>
              <a:rPr lang="en-GB" dirty="0" smtClean="0"/>
              <a:t>to </a:t>
            </a:r>
            <a:r>
              <a:rPr lang="en-GB" dirty="0" smtClean="0"/>
              <a:t>my </a:t>
            </a:r>
            <a:r>
              <a:rPr lang="en-GB" dirty="0" smtClean="0"/>
              <a:t> </a:t>
            </a:r>
            <a:r>
              <a:rPr lang="en-GB" dirty="0" smtClean="0"/>
              <a:t>house. </a:t>
            </a:r>
            <a:endParaRPr lang="en-US" dirty="0"/>
          </a:p>
        </p:txBody>
      </p:sp>
      <p:pic>
        <p:nvPicPr>
          <p:cNvPr id="5" name="Picture 4" descr="Chinese Takeout Noodles Box! - Album on Imgur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00364" y="3643314"/>
            <a:ext cx="3071834" cy="26098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5786478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en-GB" dirty="0" smtClean="0"/>
              <a:t>Mum what are you doing?</a:t>
            </a:r>
          </a:p>
          <a:p>
            <a:pPr>
              <a:buFontTx/>
              <a:buChar char="-"/>
            </a:pPr>
            <a:r>
              <a:rPr lang="en-GB" dirty="0" smtClean="0"/>
              <a:t>Trying to stop the oven</a:t>
            </a:r>
            <a:r>
              <a:rPr lang="en-US" dirty="0" smtClean="0"/>
              <a:t>.</a:t>
            </a:r>
          </a:p>
          <a:p>
            <a:pPr>
              <a:buFontTx/>
              <a:buChar char="-"/>
            </a:pPr>
            <a:r>
              <a:rPr lang="en-GB" dirty="0" smtClean="0"/>
              <a:t>Help!!!</a:t>
            </a:r>
          </a:p>
          <a:p>
            <a:pPr>
              <a:buNone/>
            </a:pPr>
            <a:r>
              <a:rPr lang="en-GB" dirty="0"/>
              <a:t>O</a:t>
            </a:r>
            <a:r>
              <a:rPr lang="en-GB" dirty="0" smtClean="0"/>
              <a:t>odles of </a:t>
            </a:r>
            <a:r>
              <a:rPr lang="en-GB" dirty="0" smtClean="0"/>
              <a:t>noodles </a:t>
            </a:r>
            <a:r>
              <a:rPr lang="en-GB" dirty="0" smtClean="0"/>
              <a:t>with l</a:t>
            </a:r>
            <a:r>
              <a:rPr lang="en-GB" dirty="0" smtClean="0"/>
              <a:t>ollipops </a:t>
            </a:r>
            <a:r>
              <a:rPr lang="en-GB" dirty="0" smtClean="0"/>
              <a:t>come out, come out of </a:t>
            </a:r>
            <a:r>
              <a:rPr lang="en-GB" dirty="0" smtClean="0"/>
              <a:t>the oven </a:t>
            </a:r>
            <a:r>
              <a:rPr lang="en-GB" dirty="0" smtClean="0"/>
              <a:t>my mom said.</a:t>
            </a:r>
          </a:p>
          <a:p>
            <a:pPr>
              <a:buNone/>
            </a:pPr>
            <a:r>
              <a:rPr lang="en-GB" dirty="0" smtClean="0"/>
              <a:t>‘’Stop oven,  all noodles come out’’, I said.</a:t>
            </a:r>
            <a:endParaRPr lang="en-GB" dirty="0" smtClean="0"/>
          </a:p>
          <a:p>
            <a:pPr>
              <a:buNone/>
            </a:pPr>
            <a:r>
              <a:rPr lang="en-GB" dirty="0"/>
              <a:t>A</a:t>
            </a:r>
            <a:r>
              <a:rPr lang="en-GB" dirty="0" smtClean="0"/>
              <a:t>nd </a:t>
            </a:r>
            <a:r>
              <a:rPr lang="en-GB" dirty="0" smtClean="0"/>
              <a:t>the oven stopped.</a:t>
            </a:r>
          </a:p>
          <a:p>
            <a:pPr>
              <a:buNone/>
            </a:pPr>
            <a:r>
              <a:rPr lang="en-GB" dirty="0" smtClean="0"/>
              <a:t>My mum </a:t>
            </a:r>
            <a:r>
              <a:rPr lang="en-GB" dirty="0" smtClean="0"/>
              <a:t>and me </a:t>
            </a:r>
            <a:r>
              <a:rPr lang="en-GB" dirty="0" smtClean="0"/>
              <a:t>were v</a:t>
            </a:r>
            <a:r>
              <a:rPr lang="en-GB" dirty="0" smtClean="0"/>
              <a:t> </a:t>
            </a:r>
            <a:r>
              <a:rPr lang="en-GB" dirty="0" smtClean="0"/>
              <a:t>very happy that </a:t>
            </a:r>
            <a:r>
              <a:rPr lang="en-GB" dirty="0" smtClean="0"/>
              <a:t>we stopped the </a:t>
            </a:r>
            <a:r>
              <a:rPr lang="en-GB" dirty="0" smtClean="0"/>
              <a:t>oven.</a:t>
            </a:r>
          </a:p>
          <a:p>
            <a:pPr>
              <a:buNone/>
            </a:pPr>
            <a:r>
              <a:rPr lang="en-GB" dirty="0" smtClean="0"/>
              <a:t>The children at school were very happy!!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4" name="Picture 3" descr="Noodle soup Vector Image - 1359426 | StockUnlimited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72132" y="0"/>
            <a:ext cx="2085975" cy="208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142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V.C Στ’1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Oodless of Lollipops</dc:title>
  <dc:creator>Alexandra Iordanou</dc:creator>
  <cp:lastModifiedBy>Πολύμνια Τομασίδου</cp:lastModifiedBy>
  <cp:revision>6</cp:revision>
  <dcterms:created xsi:type="dcterms:W3CDTF">2021-11-04T15:09:43Z</dcterms:created>
  <dcterms:modified xsi:type="dcterms:W3CDTF">2022-01-25T11:59:53Z</dcterms:modified>
</cp:coreProperties>
</file>