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68" r:id="rId2"/>
    <p:sldId id="256" r:id="rId3"/>
    <p:sldId id="258" r:id="rId4"/>
    <p:sldId id="259" r:id="rId5"/>
    <p:sldId id="263" r:id="rId6"/>
    <p:sldId id="266" r:id="rId7"/>
    <p:sldId id="267" r:id="rId8"/>
    <p:sldId id="260" r:id="rId9"/>
    <p:sldId id="261" r:id="rId10"/>
    <p:sldId id="262" r:id="rId11"/>
    <p:sldId id="264" r:id="rId12"/>
    <p:sldId id="269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09DE2-CB9D-4E24-9D74-4F11A64F2E29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6E5D6-9B87-4267-B974-7F152CD6DB7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6E5D6-9B87-4267-B974-7F152CD6DB7E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AEDCEC5-F16D-4FAA-B06B-484585319127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4FF9F2F-40C3-431E-B3B8-4B29B88DC18B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ografikoi.gr/xwres-pou-vriskontai-ston-isimerin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1116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Νείλος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00808"/>
            <a:ext cx="8229600" cy="64807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sz="7000" dirty="0" smtClean="0"/>
          </a:p>
          <a:p>
            <a:pPr>
              <a:buNone/>
            </a:pPr>
            <a:r>
              <a:rPr lang="el-GR" sz="5100" dirty="0" smtClean="0"/>
              <a:t>Όνομα </a:t>
            </a:r>
            <a:r>
              <a:rPr lang="en-US" sz="5100" dirty="0" smtClean="0"/>
              <a:t>:</a:t>
            </a:r>
            <a:r>
              <a:rPr lang="el-GR" sz="5100" dirty="0" smtClean="0"/>
              <a:t> Παντελής </a:t>
            </a:r>
            <a:r>
              <a:rPr lang="el-GR" sz="5100" dirty="0" err="1" smtClean="0"/>
              <a:t>Νεοκλέους</a:t>
            </a:r>
            <a:endParaRPr lang="el-GR" sz="5100" dirty="0" smtClean="0"/>
          </a:p>
          <a:p>
            <a:pPr>
              <a:buNone/>
            </a:pPr>
            <a:r>
              <a:rPr lang="el-GR" sz="5100" dirty="0" smtClean="0"/>
              <a:t>Τάξη </a:t>
            </a:r>
            <a:r>
              <a:rPr lang="en-US" sz="5100" dirty="0" smtClean="0"/>
              <a:t>:</a:t>
            </a:r>
            <a:r>
              <a:rPr lang="el-GR" sz="5100" dirty="0" smtClean="0"/>
              <a:t> Στ’2</a:t>
            </a:r>
          </a:p>
          <a:p>
            <a:pPr>
              <a:buNone/>
            </a:pPr>
            <a:r>
              <a:rPr lang="el-GR" sz="5100" dirty="0" smtClean="0"/>
              <a:t>Θέμα </a:t>
            </a:r>
            <a:r>
              <a:rPr lang="en-US" sz="5100" dirty="0" smtClean="0"/>
              <a:t>: </a:t>
            </a:r>
            <a:r>
              <a:rPr lang="el-GR" sz="5100" dirty="0" smtClean="0"/>
              <a:t>Γεωγραφία</a:t>
            </a:r>
          </a:p>
          <a:p>
            <a:pPr>
              <a:buNone/>
            </a:pPr>
            <a:r>
              <a:rPr lang="el-GR" sz="5100" dirty="0" smtClean="0"/>
              <a:t>Όνομα εκπαιδευτικού </a:t>
            </a:r>
            <a:r>
              <a:rPr lang="en-US" sz="5100" dirty="0" smtClean="0"/>
              <a:t>:</a:t>
            </a:r>
            <a:r>
              <a:rPr lang="el-GR" sz="5100" dirty="0" smtClean="0"/>
              <a:t> </a:t>
            </a:r>
            <a:r>
              <a:rPr lang="el-GR" sz="5100" dirty="0" err="1" smtClean="0"/>
              <a:t>Σιμόνη</a:t>
            </a:r>
            <a:r>
              <a:rPr lang="el-GR" sz="5100" dirty="0" smtClean="0"/>
              <a:t> Φωτίου</a:t>
            </a:r>
          </a:p>
          <a:p>
            <a:pPr>
              <a:buNone/>
            </a:pPr>
            <a:r>
              <a:rPr lang="el-GR" sz="7000" dirty="0" smtClean="0"/>
              <a:t> 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692696"/>
            <a:ext cx="511256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sz="4600" dirty="0"/>
              <a:t>Ο ποταμός έπαιξε βασικό ρόλο στην ανάπτυξη της </a:t>
            </a:r>
            <a:r>
              <a:rPr lang="el-GR" sz="4600" b="1" dirty="0"/>
              <a:t>Αρχαίας Αιγύπτου</a:t>
            </a:r>
            <a:r>
              <a:rPr lang="el-GR" sz="4600" dirty="0"/>
              <a:t> και έτσι ο Ηρόδοτος </a:t>
            </a:r>
            <a:r>
              <a:rPr lang="el-GR" sz="4600" dirty="0" err="1"/>
              <a:t>τoν</a:t>
            </a:r>
            <a:r>
              <a:rPr lang="el-GR" sz="4600" dirty="0"/>
              <a:t> αποκάλεσε Δώρο του Νείλου.</a:t>
            </a:r>
          </a:p>
          <a:p>
            <a:r>
              <a:rPr lang="el-GR" sz="4600" dirty="0"/>
              <a:t>Σύμφωνα με την </a:t>
            </a:r>
            <a:r>
              <a:rPr lang="el-GR" sz="4600" b="1" dirty="0"/>
              <a:t>ελληνική μυθολογία</a:t>
            </a:r>
            <a:r>
              <a:rPr lang="el-GR" sz="4600" dirty="0"/>
              <a:t> και τη Θεογονία του Ησιόδου, ο Νείλος ήταν θεός, γιος ενός τιτάνιου ζευγαριού </a:t>
            </a:r>
            <a:r>
              <a:rPr lang="el-GR" sz="4600" dirty="0" smtClean="0"/>
              <a:t>και </a:t>
            </a:r>
            <a:r>
              <a:rPr lang="el-GR" sz="4600" dirty="0"/>
              <a:t>έδωσε το όνομά του στο μεγάλο ποταμό της Αιγύπτου.</a:t>
            </a:r>
          </a:p>
          <a:p>
            <a:endParaRPr lang="el-GR" sz="39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78720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300" dirty="0"/>
              <a:t>Στη φωτογραφία της </a:t>
            </a:r>
            <a:r>
              <a:rPr lang="el-GR" sz="3300" dirty="0" err="1"/>
              <a:t>Nasa</a:t>
            </a:r>
            <a:r>
              <a:rPr lang="el-GR" sz="3300" dirty="0"/>
              <a:t> βλέπουμε το περίφημο </a:t>
            </a:r>
            <a:r>
              <a:rPr lang="el-GR" sz="3300" b="1" dirty="0"/>
              <a:t>δέλτα του Νείλου</a:t>
            </a:r>
            <a:r>
              <a:rPr lang="el-GR" dirty="0"/>
              <a:t>.</a:t>
            </a:r>
          </a:p>
        </p:txBody>
      </p:sp>
      <p:pic>
        <p:nvPicPr>
          <p:cNvPr id="4" name="Content Placeholder 3" descr="Το Δέλτα του Νείλου από ψηλά (πηγή: NASA)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03648" y="1484784"/>
            <a:ext cx="6408712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31683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r>
              <a:rPr lang="el-GR" sz="7200" dirty="0" smtClean="0"/>
              <a:t>ΕΥΧΑΡΙΣΤΩ ΓΙΑ ΤΗΝ ΠΡΟΣΟΧΗ ΣΑΣ!!!</a:t>
            </a:r>
            <a:endParaRPr lang="el-GR" sz="72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249289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6000" b="1" dirty="0"/>
              <a:t>Νείλος, ο μεγαλύτερος ποταμός της </a:t>
            </a:r>
            <a:r>
              <a:rPr lang="el-GR" sz="6000" b="1" dirty="0" smtClean="0"/>
              <a:t>Γης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Picture 4" descr="πλοήγηση στον ποταμό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36912"/>
            <a:ext cx="6408712" cy="422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 </a:t>
            </a:r>
            <a:r>
              <a:rPr lang="el-GR" b="1" dirty="0"/>
              <a:t>ποταμός Νείλος</a:t>
            </a:r>
            <a:r>
              <a:rPr lang="el-GR" dirty="0"/>
              <a:t>, ο μεγαλύτερος ποταμός στον κόσμο, ονομάζεται πατέρας των αφρικανικών ποταμών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Πηγάζει νότια του </a:t>
            </a:r>
            <a:r>
              <a:rPr lang="el-GR" u="sng" dirty="0">
                <a:hlinkClick r:id="rId2"/>
              </a:rPr>
              <a:t>Ισημερινού</a:t>
            </a:r>
            <a:r>
              <a:rPr lang="el-GR" dirty="0"/>
              <a:t> και ρέει προς τον Βορρά για να καταλήξει στη Μεσόγειο Θάλασσα. </a:t>
            </a:r>
          </a:p>
          <a:p>
            <a:r>
              <a:rPr lang="el-GR" dirty="0"/>
              <a:t>Έχει μήκος 6693 χιλιόμετρα</a:t>
            </a:r>
          </a:p>
          <a:p>
            <a:endParaRPr lang="el-GR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Ο Νείλος διασχίζει συνολικά 11 χώρες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55776" y="1484784"/>
          <a:ext cx="4114800" cy="4749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276"/>
                <a:gridCol w="3173524"/>
              </a:tblGrid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Τανζανίας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Μπουρούντι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Ρουάντα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Λαϊκής Δημοκρατίας του Κονγκό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Κένυας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Ουγκάντα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Νότιου Σουδάν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Αιθιοπίας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Ερυθραίας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Σουδάν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l-GR" sz="2400" dirty="0">
                        <a:solidFill>
                          <a:srgbClr val="333333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solidFill>
                            <a:srgbClr val="333333"/>
                          </a:solidFill>
                          <a:latin typeface="Arial"/>
                          <a:ea typeface="Calibri"/>
                          <a:cs typeface="Times New Roman"/>
                        </a:rPr>
                        <a:t>Αίγυπτο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34076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i="1" dirty="0"/>
              <a:t>Χάρτης: Με το κόκκινο χρώμα είναι οι χώρες που περνάει ο Νείλος</a:t>
            </a:r>
            <a:r>
              <a:rPr lang="el-GR" i="1" dirty="0"/>
              <a:t>​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Content Placeholder 3" descr="Από ποιες χώρες περνάει ο Νείλος​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12776"/>
            <a:ext cx="612068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19864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" name="Content Placeholder 3" descr="C:\Users\NEOKLIS\Desktop\αρχείο λήψης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2656"/>
            <a:ext cx="709228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sz="4400" dirty="0" smtClean="0"/>
              <a:t>Ο </a:t>
            </a:r>
            <a:r>
              <a:rPr lang="el-GR" sz="4400" dirty="0"/>
              <a:t>Νείλος δεν δίνει μόνο </a:t>
            </a:r>
            <a:r>
              <a:rPr lang="el-GR" sz="4400" dirty="0" smtClean="0"/>
              <a:t>νερό για καλλιέργειες, αλλά και ψάρια.</a:t>
            </a:r>
            <a:endParaRPr lang="el-GR" sz="4400" dirty="0"/>
          </a:p>
          <a:p>
            <a:r>
              <a:rPr lang="el-GR" sz="4400" dirty="0" smtClean="0"/>
              <a:t>Η εύφορη ζώνη στις </a:t>
            </a:r>
            <a:r>
              <a:rPr lang="el-GR" sz="4400" dirty="0"/>
              <a:t>όχθες του </a:t>
            </a:r>
            <a:r>
              <a:rPr lang="el-GR" sz="4400" dirty="0" smtClean="0"/>
              <a:t>Νείλου έχει ως αποτέλεσμα να έχει κατά μήκος του παρά πολλές πόλεις.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6280"/>
          </a:xfrm>
        </p:spPr>
        <p:txBody>
          <a:bodyPr>
            <a:noAutofit/>
          </a:bodyPr>
          <a:lstStyle/>
          <a:p>
            <a:r>
              <a:rPr lang="el-GR" sz="4400" dirty="0"/>
              <a:t>Ο Νείλος έχει δύο μεγάλους παραποτάμους, από τους οποίους σχηματίζεται</a:t>
            </a:r>
            <a:r>
              <a:rPr lang="el-GR" sz="4400" dirty="0" smtClean="0"/>
              <a:t>:</a:t>
            </a:r>
          </a:p>
          <a:p>
            <a:r>
              <a:rPr lang="el-GR" sz="4400" dirty="0" smtClean="0"/>
              <a:t> Το</a:t>
            </a:r>
            <a:r>
              <a:rPr lang="el-GR" sz="4400" dirty="0"/>
              <a:t> </a:t>
            </a:r>
            <a:r>
              <a:rPr lang="el-GR" sz="4400" b="1" dirty="0"/>
              <a:t>Λευκό Νείλο</a:t>
            </a:r>
            <a:r>
              <a:rPr lang="el-GR" sz="4400" dirty="0"/>
              <a:t> από την Ισημερινή Ανατολική Αφρική </a:t>
            </a:r>
            <a:endParaRPr lang="el-GR" sz="4400" dirty="0" smtClean="0"/>
          </a:p>
          <a:p>
            <a:r>
              <a:rPr lang="el-GR" sz="4400" dirty="0" smtClean="0"/>
              <a:t>Κ</a:t>
            </a:r>
            <a:r>
              <a:rPr lang="el-GR" sz="4400" dirty="0" smtClean="0"/>
              <a:t>αι </a:t>
            </a:r>
            <a:r>
              <a:rPr lang="el-GR" sz="4400" dirty="0"/>
              <a:t>το </a:t>
            </a:r>
            <a:r>
              <a:rPr lang="el-GR" sz="4400" b="1" dirty="0"/>
              <a:t>Γαλάζιο Νείλο</a:t>
            </a:r>
            <a:r>
              <a:rPr lang="el-GR" sz="4400" dirty="0"/>
              <a:t> από την Αιθιοπία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6280"/>
          </a:xfrm>
        </p:spPr>
        <p:txBody>
          <a:bodyPr>
            <a:normAutofit fontScale="92500" lnSpcReduction="20000"/>
          </a:bodyPr>
          <a:lstStyle/>
          <a:p>
            <a:r>
              <a:rPr lang="el-GR" sz="4800" dirty="0"/>
              <a:t>Το όνομα προέρχεται πιθανότητα από </a:t>
            </a:r>
            <a:r>
              <a:rPr lang="el-GR" sz="4800" dirty="0" smtClean="0"/>
              <a:t>την </a:t>
            </a:r>
            <a:r>
              <a:rPr lang="el-GR" sz="4800" dirty="0"/>
              <a:t>ελληνική λέξη Νείλος (Λατινικά: </a:t>
            </a:r>
            <a:r>
              <a:rPr lang="el-GR" sz="4800" dirty="0" err="1"/>
              <a:t>Nilus</a:t>
            </a:r>
            <a:r>
              <a:rPr lang="el-GR" sz="4800" dirty="0"/>
              <a:t>), το οποίο πιθανότατα προήλθε από τη σημιτική ρίζα </a:t>
            </a:r>
            <a:r>
              <a:rPr lang="el-GR" sz="4800" dirty="0" err="1"/>
              <a:t>naḥal</a:t>
            </a:r>
            <a:r>
              <a:rPr lang="el-GR" sz="4800" dirty="0"/>
              <a:t>, που σημαίνει κοιλάδα ή κοιλάδα ποταμού ε ας το κάνουμε ποτάμι να τελειώνουμε.</a:t>
            </a:r>
          </a:p>
          <a:p>
            <a:endParaRPr lang="el-GR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145</TotalTime>
  <Words>177</Words>
  <Application>Microsoft Office PowerPoint</Application>
  <PresentationFormat>On-screen Show (4:3)</PresentationFormat>
  <Paragraphs>56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Νείλος</vt:lpstr>
      <vt:lpstr>Νείλος, ο μεγαλύτερος ποταμός της Γης </vt:lpstr>
      <vt:lpstr>Slide 3</vt:lpstr>
      <vt:lpstr>Ο Νείλος διασχίζει συνολικά 11 χώρες</vt:lpstr>
      <vt:lpstr>Χάρτης: Με το κόκκινο χρώμα είναι οι χώρες που περνάει ο Νείλος​ </vt:lpstr>
      <vt:lpstr>Slide 6</vt:lpstr>
      <vt:lpstr>Slide 7</vt:lpstr>
      <vt:lpstr>Slide 8</vt:lpstr>
      <vt:lpstr>Slide 9</vt:lpstr>
      <vt:lpstr>Slide 10</vt:lpstr>
      <vt:lpstr>Στη φωτογραφία της Nasa βλέπουμε το περίφημο δέλτα του Νείλου.</vt:lpstr>
      <vt:lpstr>Slide 12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Νείλος, ο μεγαλύτερος ποταμός της Γης</dc:title>
  <dc:creator>NEOKLIS</dc:creator>
  <cp:lastModifiedBy>NEOKLIS</cp:lastModifiedBy>
  <cp:revision>3</cp:revision>
  <dcterms:created xsi:type="dcterms:W3CDTF">2021-11-01T17:09:23Z</dcterms:created>
  <dcterms:modified xsi:type="dcterms:W3CDTF">2021-11-01T19:34:28Z</dcterms:modified>
</cp:coreProperties>
</file>